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5.jpg" ContentType="image/jpg"/>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7556500" cy="10693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4"/>
  </p:normalViewPr>
  <p:slideViewPr>
    <p:cSldViewPr>
      <p:cViewPr varScale="1">
        <p:scale>
          <a:sx n="66" d="100"/>
          <a:sy n="66" d="100"/>
        </p:scale>
        <p:origin x="161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136" cy="498100"/>
          </a:xfrm>
          <a:prstGeom prst="rect">
            <a:avLst/>
          </a:prstGeom>
        </p:spPr>
        <p:txBody>
          <a:bodyPr vert="horz" lIns="83796" tIns="41898" rIns="83796" bIns="41898" rtlCol="0"/>
          <a:lstStyle>
            <a:lvl1pPr algn="l">
              <a:defRPr sz="1100"/>
            </a:lvl1pPr>
          </a:lstStyle>
          <a:p>
            <a:endParaRPr lang="en-US"/>
          </a:p>
        </p:txBody>
      </p:sp>
      <p:sp>
        <p:nvSpPr>
          <p:cNvPr id="3" name="Date Placeholder 2"/>
          <p:cNvSpPr>
            <a:spLocks noGrp="1"/>
          </p:cNvSpPr>
          <p:nvPr>
            <p:ph type="dt" idx="1"/>
          </p:nvPr>
        </p:nvSpPr>
        <p:spPr>
          <a:xfrm>
            <a:off x="3850112" y="1"/>
            <a:ext cx="2946136" cy="498100"/>
          </a:xfrm>
          <a:prstGeom prst="rect">
            <a:avLst/>
          </a:prstGeom>
        </p:spPr>
        <p:txBody>
          <a:bodyPr vert="horz" lIns="83796" tIns="41898" rIns="83796" bIns="41898" rtlCol="0"/>
          <a:lstStyle>
            <a:lvl1pPr algn="r">
              <a:defRPr sz="1100"/>
            </a:lvl1pPr>
          </a:lstStyle>
          <a:p>
            <a:fld id="{34D70029-DC79-0B48-B2FD-12D23EEB1FBE}" type="datetimeFigureOut">
              <a:rPr lang="en-US" smtClean="0"/>
              <a:t>12/10/2018</a:t>
            </a:fld>
            <a:endParaRPr lang="en-US"/>
          </a:p>
        </p:txBody>
      </p:sp>
      <p:sp>
        <p:nvSpPr>
          <p:cNvPr id="4" name="Slide Image Placeholder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83796" tIns="41898" rIns="83796" bIns="41898" rtlCol="0" anchor="ctr"/>
          <a:lstStyle/>
          <a:p>
            <a:endParaRPr lang="en-US"/>
          </a:p>
        </p:txBody>
      </p:sp>
      <p:sp>
        <p:nvSpPr>
          <p:cNvPr id="5" name="Notes Placeholder 4"/>
          <p:cNvSpPr>
            <a:spLocks noGrp="1"/>
          </p:cNvSpPr>
          <p:nvPr>
            <p:ph type="body" sz="quarter" idx="3"/>
          </p:nvPr>
        </p:nvSpPr>
        <p:spPr>
          <a:xfrm>
            <a:off x="679768" y="4777636"/>
            <a:ext cx="5438140" cy="3908172"/>
          </a:xfrm>
          <a:prstGeom prst="rect">
            <a:avLst/>
          </a:prstGeom>
        </p:spPr>
        <p:txBody>
          <a:bodyPr vert="horz" lIns="83796" tIns="41898" rIns="83796" bIns="4189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38"/>
            <a:ext cx="2946136" cy="498100"/>
          </a:xfrm>
          <a:prstGeom prst="rect">
            <a:avLst/>
          </a:prstGeom>
        </p:spPr>
        <p:txBody>
          <a:bodyPr vert="horz" lIns="83796" tIns="41898" rIns="83796" bIns="41898" rtlCol="0" anchor="b"/>
          <a:lstStyle>
            <a:lvl1pPr algn="l">
              <a:defRPr sz="1100"/>
            </a:lvl1pPr>
          </a:lstStyle>
          <a:p>
            <a:endParaRPr lang="en-US"/>
          </a:p>
        </p:txBody>
      </p:sp>
      <p:sp>
        <p:nvSpPr>
          <p:cNvPr id="7" name="Slide Number Placeholder 6"/>
          <p:cNvSpPr>
            <a:spLocks noGrp="1"/>
          </p:cNvSpPr>
          <p:nvPr>
            <p:ph type="sldNum" sz="quarter" idx="5"/>
          </p:nvPr>
        </p:nvSpPr>
        <p:spPr>
          <a:xfrm>
            <a:off x="3850112" y="9428538"/>
            <a:ext cx="2946136" cy="498100"/>
          </a:xfrm>
          <a:prstGeom prst="rect">
            <a:avLst/>
          </a:prstGeom>
        </p:spPr>
        <p:txBody>
          <a:bodyPr vert="horz" lIns="83796" tIns="41898" rIns="83796" bIns="41898" rtlCol="0" anchor="b"/>
          <a:lstStyle>
            <a:lvl1pPr algn="r">
              <a:defRPr sz="1100"/>
            </a:lvl1pPr>
          </a:lstStyle>
          <a:p>
            <a:fld id="{2CEA2423-0461-D847-BB44-31E29D8FF785}" type="slidenum">
              <a:rPr lang="en-US" smtClean="0"/>
              <a:t>‹#›</a:t>
            </a:fld>
            <a:endParaRPr lang="en-US"/>
          </a:p>
        </p:txBody>
      </p:sp>
    </p:spTree>
    <p:extLst>
      <p:ext uri="{BB962C8B-B14F-4D97-AF65-F5344CB8AC3E}">
        <p14:creationId xmlns:p14="http://schemas.microsoft.com/office/powerpoint/2010/main" val="1568313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A2423-0461-D847-BB44-31E29D8FF785}" type="slidenum">
              <a:rPr lang="en-US" smtClean="0"/>
              <a:t>2</a:t>
            </a:fld>
            <a:endParaRPr lang="en-US"/>
          </a:p>
        </p:txBody>
      </p:sp>
    </p:spTree>
    <p:extLst>
      <p:ext uri="{BB962C8B-B14F-4D97-AF65-F5344CB8AC3E}">
        <p14:creationId xmlns:p14="http://schemas.microsoft.com/office/powerpoint/2010/main" val="1841847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EA2423-0461-D847-BB44-31E29D8FF785}" type="slidenum">
              <a:rPr lang="en-US" smtClean="0"/>
              <a:t>3</a:t>
            </a:fld>
            <a:endParaRPr lang="en-US"/>
          </a:p>
        </p:txBody>
      </p:sp>
    </p:spTree>
    <p:extLst>
      <p:ext uri="{BB962C8B-B14F-4D97-AF65-F5344CB8AC3E}">
        <p14:creationId xmlns:p14="http://schemas.microsoft.com/office/powerpoint/2010/main" val="266200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12/10/2018</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12/10/2018</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12/10/2018</a:t>
            </a:fld>
            <a:endParaRPr lang="en-US"/>
          </a:p>
        </p:txBody>
      </p:sp>
      <p:sp>
        <p:nvSpPr>
          <p:cNvPr id="7" name="Holder 7"/>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12/10/2018</a:t>
            </a:fld>
            <a:endParaRPr lang="en-US"/>
          </a:p>
        </p:txBody>
      </p:sp>
      <p:sp>
        <p:nvSpPr>
          <p:cNvPr id="5" name="Holder 5"/>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12/10/2018</a:t>
            </a:fld>
            <a:endParaRPr lang="en-US"/>
          </a:p>
        </p:txBody>
      </p:sp>
      <p:sp>
        <p:nvSpPr>
          <p:cNvPr id="4" name="Holder 4"/>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0083800"/>
            <a:ext cx="2165985" cy="608330"/>
          </a:xfrm>
          <a:custGeom>
            <a:avLst/>
            <a:gdLst/>
            <a:ahLst/>
            <a:cxnLst/>
            <a:rect l="l" t="t" r="r" b="b"/>
            <a:pathLst>
              <a:path w="2165985" h="608329">
                <a:moveTo>
                  <a:pt x="0" y="608202"/>
                </a:moveTo>
                <a:lnTo>
                  <a:pt x="2165692" y="608202"/>
                </a:lnTo>
                <a:lnTo>
                  <a:pt x="2165692" y="0"/>
                </a:lnTo>
                <a:lnTo>
                  <a:pt x="0" y="0"/>
                </a:lnTo>
                <a:lnTo>
                  <a:pt x="0" y="608202"/>
                </a:lnTo>
                <a:close/>
              </a:path>
            </a:pathLst>
          </a:custGeom>
          <a:solidFill>
            <a:srgbClr val="028CC6"/>
          </a:solidFill>
        </p:spPr>
        <p:txBody>
          <a:bodyPr wrap="square" lIns="0" tIns="0" rIns="0" bIns="0" rtlCol="0"/>
          <a:lstStyle/>
          <a:p>
            <a:endParaRPr/>
          </a:p>
        </p:txBody>
      </p:sp>
      <p:sp>
        <p:nvSpPr>
          <p:cNvPr id="17" name="bk object 17"/>
          <p:cNvSpPr/>
          <p:nvPr/>
        </p:nvSpPr>
        <p:spPr>
          <a:xfrm>
            <a:off x="1519742" y="10085070"/>
            <a:ext cx="6065520" cy="608330"/>
          </a:xfrm>
          <a:custGeom>
            <a:avLst/>
            <a:gdLst/>
            <a:ahLst/>
            <a:cxnLst/>
            <a:rect l="l" t="t" r="r" b="b"/>
            <a:pathLst>
              <a:path w="6065520" h="608329">
                <a:moveTo>
                  <a:pt x="6064923" y="0"/>
                </a:moveTo>
                <a:lnTo>
                  <a:pt x="0" y="0"/>
                </a:lnTo>
                <a:lnTo>
                  <a:pt x="359168" y="608203"/>
                </a:lnTo>
                <a:lnTo>
                  <a:pt x="6064923" y="608203"/>
                </a:lnTo>
                <a:lnTo>
                  <a:pt x="6064923" y="0"/>
                </a:lnTo>
                <a:close/>
              </a:path>
            </a:pathLst>
          </a:custGeom>
          <a:solidFill>
            <a:srgbClr val="003B6F"/>
          </a:solidFill>
        </p:spPr>
        <p:txBody>
          <a:bodyPr wrap="square" lIns="0" tIns="0" rIns="0" bIns="0" rtlCol="0"/>
          <a:lstStyle/>
          <a:p>
            <a:endParaRPr/>
          </a:p>
        </p:txBody>
      </p:sp>
      <p:sp>
        <p:nvSpPr>
          <p:cNvPr id="18" name="bk object 18"/>
          <p:cNvSpPr/>
          <p:nvPr/>
        </p:nvSpPr>
        <p:spPr>
          <a:xfrm>
            <a:off x="0" y="9910592"/>
            <a:ext cx="1851025" cy="781685"/>
          </a:xfrm>
          <a:custGeom>
            <a:avLst/>
            <a:gdLst/>
            <a:ahLst/>
            <a:cxnLst/>
            <a:rect l="l" t="t" r="r" b="b"/>
            <a:pathLst>
              <a:path w="1851025" h="781684">
                <a:moveTo>
                  <a:pt x="1405470" y="0"/>
                </a:moveTo>
                <a:lnTo>
                  <a:pt x="0" y="0"/>
                </a:lnTo>
                <a:lnTo>
                  <a:pt x="0" y="781410"/>
                </a:lnTo>
                <a:lnTo>
                  <a:pt x="1850523" y="781410"/>
                </a:lnTo>
                <a:lnTo>
                  <a:pt x="1405470" y="0"/>
                </a:lnTo>
                <a:close/>
              </a:path>
            </a:pathLst>
          </a:custGeom>
          <a:solidFill>
            <a:srgbClr val="028CC6">
              <a:alpha val="43998"/>
            </a:srgbClr>
          </a:solid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dirty="0"/>
          </a:p>
        </p:txBody>
      </p:sp>
      <p:sp>
        <p:nvSpPr>
          <p:cNvPr id="14" name="object 36">
            <a:extLst>
              <a:ext uri="{FF2B5EF4-FFF2-40B4-BE49-F238E27FC236}">
                <a16:creationId xmlns:a16="http://schemas.microsoft.com/office/drawing/2014/main" id="{A045D440-B0E1-6B49-9895-39839730519F}"/>
              </a:ext>
            </a:extLst>
          </p:cNvPr>
          <p:cNvSpPr txBox="1"/>
          <p:nvPr userDrawn="1"/>
        </p:nvSpPr>
        <p:spPr>
          <a:xfrm>
            <a:off x="2165985" y="10121754"/>
            <a:ext cx="4976150" cy="461024"/>
          </a:xfrm>
          <a:prstGeom prst="rect">
            <a:avLst/>
          </a:prstGeom>
        </p:spPr>
        <p:txBody>
          <a:bodyPr vert="horz" wrap="square" lIns="0" tIns="22225" rIns="0" bIns="0" rtlCol="0">
            <a:spAutoFit/>
          </a:bodyPr>
          <a:lstStyle/>
          <a:p>
            <a:pPr marL="12700" algn="r">
              <a:lnSpc>
                <a:spcPct val="150000"/>
              </a:lnSpc>
              <a:spcBef>
                <a:spcPts val="0"/>
              </a:spcBef>
            </a:pPr>
            <a:r>
              <a:rPr sz="1100" dirty="0">
                <a:solidFill>
                  <a:srgbClr val="FFFFFF"/>
                </a:solidFill>
                <a:latin typeface="Arial Regular"/>
                <a:cs typeface="Open Sans"/>
              </a:rPr>
              <a:t>Chief Scientist </a:t>
            </a:r>
            <a:r>
              <a:rPr sz="1100" spc="-5" dirty="0">
                <a:solidFill>
                  <a:srgbClr val="FFFFFF"/>
                </a:solidFill>
                <a:latin typeface="Arial Regular"/>
                <a:cs typeface="Open Sans"/>
              </a:rPr>
              <a:t>Oﬃce, </a:t>
            </a:r>
            <a:r>
              <a:rPr sz="1100" dirty="0">
                <a:solidFill>
                  <a:srgbClr val="FFFFFF"/>
                </a:solidFill>
                <a:latin typeface="Arial Regular"/>
                <a:cs typeface="Open Sans"/>
              </a:rPr>
              <a:t>St </a:t>
            </a:r>
            <a:r>
              <a:rPr sz="1100" spc="-5" dirty="0">
                <a:solidFill>
                  <a:srgbClr val="FFFFFF"/>
                </a:solidFill>
                <a:latin typeface="Arial Regular"/>
                <a:cs typeface="Open Sans"/>
              </a:rPr>
              <a:t>Andrews House, Regent Road, Edinburgh, EH1</a:t>
            </a:r>
            <a:r>
              <a:rPr sz="1100" spc="5" dirty="0">
                <a:solidFill>
                  <a:srgbClr val="FFFFFF"/>
                </a:solidFill>
                <a:latin typeface="Arial Regular"/>
                <a:cs typeface="Open Sans"/>
              </a:rPr>
              <a:t> </a:t>
            </a:r>
            <a:r>
              <a:rPr sz="1100" spc="-5" dirty="0">
                <a:solidFill>
                  <a:srgbClr val="FFFFFF"/>
                </a:solidFill>
                <a:latin typeface="Arial Regular"/>
                <a:cs typeface="Open Sans"/>
              </a:rPr>
              <a:t>3DG</a:t>
            </a:r>
            <a:endParaRPr sz="1100" dirty="0">
              <a:latin typeface="Arial Regular"/>
              <a:cs typeface="Open Sans"/>
            </a:endParaRPr>
          </a:p>
          <a:p>
            <a:pPr marL="1777364">
              <a:lnSpc>
                <a:spcPct val="100000"/>
              </a:lnSpc>
              <a:spcBef>
                <a:spcPts val="20"/>
              </a:spcBef>
              <a:tabLst>
                <a:tab pos="3737610" algn="l"/>
              </a:tabLst>
            </a:pPr>
            <a:r>
              <a:rPr lang="en-GB" sz="1200" b="1" dirty="0">
                <a:solidFill>
                  <a:srgbClr val="FFFFFF"/>
                </a:solidFill>
                <a:latin typeface="Arial Regular"/>
                <a:cs typeface="Open Sans"/>
              </a:rPr>
              <a:t>  </a:t>
            </a:r>
            <a:r>
              <a:rPr sz="1200" b="1" dirty="0">
                <a:solidFill>
                  <a:srgbClr val="FFFFFF"/>
                </a:solidFill>
                <a:latin typeface="Arial Regular"/>
                <a:cs typeface="Open Sans"/>
              </a:rPr>
              <a:t>www.cso.scot.nhs.uk</a:t>
            </a:r>
            <a:r>
              <a:rPr lang="en-GB" sz="1200" b="1" dirty="0">
                <a:solidFill>
                  <a:srgbClr val="FFFFFF"/>
                </a:solidFill>
                <a:latin typeface="Arial Regular"/>
                <a:cs typeface="Open Sans"/>
              </a:rPr>
              <a:t>       </a:t>
            </a:r>
            <a:r>
              <a:rPr sz="1200" dirty="0">
                <a:solidFill>
                  <a:srgbClr val="FFFFFF"/>
                </a:solidFill>
                <a:latin typeface="Arial Regular"/>
                <a:cs typeface="Open Sans"/>
              </a:rPr>
              <a:t>	</a:t>
            </a:r>
            <a:r>
              <a:rPr sz="1200" b="1" dirty="0">
                <a:solidFill>
                  <a:srgbClr val="FFFFFF"/>
                </a:solidFill>
                <a:latin typeface="Arial Regular"/>
                <a:cs typeface="Open Sans"/>
              </a:rPr>
              <a:t>@</a:t>
            </a:r>
            <a:r>
              <a:rPr lang="en-GB" sz="1200" b="1" dirty="0">
                <a:solidFill>
                  <a:srgbClr val="FFFFFF"/>
                </a:solidFill>
                <a:latin typeface="Arial Regular"/>
                <a:cs typeface="Open Sans"/>
              </a:rPr>
              <a:t>CSO_Scotland</a:t>
            </a:r>
            <a:endParaRPr sz="1200" b="1" dirty="0">
              <a:latin typeface="Arial Regular"/>
              <a:cs typeface="Open Sans"/>
            </a:endParaRPr>
          </a:p>
        </p:txBody>
      </p:sp>
      <p:pic>
        <p:nvPicPr>
          <p:cNvPr id="8" name="Picture 7">
            <a:extLst>
              <a:ext uri="{FF2B5EF4-FFF2-40B4-BE49-F238E27FC236}">
                <a16:creationId xmlns:a16="http://schemas.microsoft.com/office/drawing/2014/main" id="{071BA426-4905-2340-B6F5-97CC874218C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5670821" y="10387965"/>
            <a:ext cx="229431" cy="229431"/>
          </a:xfrm>
          <a:prstGeom prst="rect">
            <a:avLst/>
          </a:prstGeom>
        </p:spPr>
      </p:pic>
      <p:pic>
        <p:nvPicPr>
          <p:cNvPr id="10" name="Picture 9">
            <a:extLst>
              <a:ext uri="{FF2B5EF4-FFF2-40B4-BE49-F238E27FC236}">
                <a16:creationId xmlns:a16="http://schemas.microsoft.com/office/drawing/2014/main" id="{2C323317-76F7-444F-BE86-08B59BCC2353}"/>
              </a:ext>
            </a:extLst>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3781424" y="10400251"/>
            <a:ext cx="219211" cy="21921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85569"/>
            <a:ext cx="7556500" cy="3394331"/>
          </a:xfrm>
          <a:prstGeom prst="rect">
            <a:avLst/>
          </a:prstGeom>
        </p:spPr>
      </p:pic>
      <p:sp>
        <p:nvSpPr>
          <p:cNvPr id="11" name="object 11"/>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2" name="object 12"/>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13" name="object 13"/>
          <p:cNvSpPr/>
          <p:nvPr/>
        </p:nvSpPr>
        <p:spPr>
          <a:xfrm>
            <a:off x="3049839" y="0"/>
            <a:ext cx="4510405" cy="1278890"/>
          </a:xfrm>
          <a:custGeom>
            <a:avLst/>
            <a:gdLst/>
            <a:ahLst/>
            <a:cxnLst/>
            <a:rect l="l" t="t" r="r" b="b"/>
            <a:pathLst>
              <a:path w="4510405" h="1278890">
                <a:moveTo>
                  <a:pt x="4510165" y="0"/>
                </a:moveTo>
                <a:lnTo>
                  <a:pt x="0" y="0"/>
                </a:lnTo>
                <a:lnTo>
                  <a:pt x="760189" y="1278814"/>
                </a:lnTo>
                <a:lnTo>
                  <a:pt x="4510165" y="1278490"/>
                </a:lnTo>
                <a:lnTo>
                  <a:pt x="4510165" y="0"/>
                </a:lnTo>
                <a:close/>
              </a:path>
            </a:pathLst>
          </a:custGeom>
          <a:solidFill>
            <a:srgbClr val="028CC6">
              <a:alpha val="43998"/>
            </a:srgbClr>
          </a:solidFill>
        </p:spPr>
        <p:txBody>
          <a:bodyPr wrap="square" lIns="0" tIns="0" rIns="0" bIns="0" rtlCol="0"/>
          <a:lstStyle/>
          <a:p>
            <a:endParaRPr/>
          </a:p>
        </p:txBody>
      </p:sp>
      <p:sp>
        <p:nvSpPr>
          <p:cNvPr id="14" name="object 14"/>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15" name="object 15"/>
          <p:cNvSpPr txBox="1"/>
          <p:nvPr/>
        </p:nvSpPr>
        <p:spPr>
          <a:xfrm>
            <a:off x="4437533" y="203255"/>
            <a:ext cx="2959100" cy="579646"/>
          </a:xfrm>
          <a:prstGeom prst="rect">
            <a:avLst/>
          </a:prstGeom>
        </p:spPr>
        <p:txBody>
          <a:bodyPr vert="horz" wrap="square" lIns="0" tIns="12700" rIns="0" bIns="0" rtlCol="0">
            <a:spAutoFit/>
          </a:bodyPr>
          <a:lstStyle/>
          <a:p>
            <a:pPr marL="457834">
              <a:lnSpc>
                <a:spcPct val="100000"/>
              </a:lnSpc>
              <a:spcBef>
                <a:spcPts val="100"/>
              </a:spcBef>
            </a:pPr>
            <a:r>
              <a:rPr sz="1200" b="1" dirty="0">
                <a:solidFill>
                  <a:srgbClr val="FFFFFF"/>
                </a:solidFill>
                <a:latin typeface="Arial Bold"/>
                <a:cs typeface="OpenSans-Semibold"/>
              </a:rPr>
              <a:t>CODE:</a:t>
            </a:r>
            <a:endParaRPr sz="1200" b="1" dirty="0">
              <a:latin typeface="Arial Bold"/>
              <a:cs typeface="OpenSans-Semibold"/>
            </a:endParaRPr>
          </a:p>
          <a:p>
            <a:pPr marL="12700">
              <a:lnSpc>
                <a:spcPct val="100000"/>
              </a:lnSpc>
              <a:spcBef>
                <a:spcPts val="1345"/>
              </a:spcBef>
            </a:pPr>
            <a:r>
              <a:rPr sz="1400" b="1" spc="-5" dirty="0">
                <a:solidFill>
                  <a:srgbClr val="FFFFFF"/>
                </a:solidFill>
                <a:latin typeface="Arial Regular"/>
                <a:cs typeface="Open Sans"/>
              </a:rPr>
              <a:t>RESEARCH </a:t>
            </a:r>
            <a:r>
              <a:rPr sz="1400" b="1" dirty="0">
                <a:solidFill>
                  <a:srgbClr val="FFFFFF"/>
                </a:solidFill>
                <a:latin typeface="Arial Regular"/>
                <a:cs typeface="Open Sans"/>
              </a:rPr>
              <a:t>PROJECT</a:t>
            </a:r>
            <a:r>
              <a:rPr sz="1400" b="1" spc="-85" dirty="0">
                <a:solidFill>
                  <a:srgbClr val="FFFFFF"/>
                </a:solidFill>
                <a:latin typeface="Arial Regular"/>
                <a:cs typeface="Open Sans"/>
              </a:rPr>
              <a:t> </a:t>
            </a:r>
            <a:r>
              <a:rPr sz="1400" b="1" dirty="0">
                <a:solidFill>
                  <a:srgbClr val="FFFFFF"/>
                </a:solidFill>
                <a:latin typeface="Arial Regular"/>
                <a:cs typeface="Open Sans"/>
              </a:rPr>
              <a:t>BRIEFING</a:t>
            </a:r>
            <a:endParaRPr sz="1400" b="1" dirty="0">
              <a:latin typeface="Arial Regular"/>
              <a:cs typeface="Open Sans"/>
            </a:endParaRPr>
          </a:p>
        </p:txBody>
      </p:sp>
      <p:sp>
        <p:nvSpPr>
          <p:cNvPr id="16" name="object 16"/>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grpSp>
        <p:nvGrpSpPr>
          <p:cNvPr id="34" name="Group 33">
            <a:extLst>
              <a:ext uri="{FF2B5EF4-FFF2-40B4-BE49-F238E27FC236}">
                <a16:creationId xmlns:a16="http://schemas.microsoft.com/office/drawing/2014/main" id="{309C67A0-561C-DC4C-AC13-93FF4FA31914}"/>
              </a:ext>
            </a:extLst>
          </p:cNvPr>
          <p:cNvGrpSpPr/>
          <p:nvPr/>
        </p:nvGrpSpPr>
        <p:grpSpPr>
          <a:xfrm>
            <a:off x="0" y="3209176"/>
            <a:ext cx="5702189" cy="1085750"/>
            <a:chOff x="0" y="3209176"/>
            <a:chExt cx="5702189" cy="1085750"/>
          </a:xfrm>
        </p:grpSpPr>
        <p:sp>
          <p:nvSpPr>
            <p:cNvPr id="17" name="object 17"/>
            <p:cNvSpPr/>
            <p:nvPr/>
          </p:nvSpPr>
          <p:spPr>
            <a:xfrm>
              <a:off x="0" y="3209176"/>
              <a:ext cx="5417820" cy="723900"/>
            </a:xfrm>
            <a:custGeom>
              <a:avLst/>
              <a:gdLst/>
              <a:ahLst/>
              <a:cxnLst/>
              <a:rect l="l" t="t" r="r" b="b"/>
              <a:pathLst>
                <a:path w="5417820" h="723900">
                  <a:moveTo>
                    <a:pt x="4910571" y="0"/>
                  </a:moveTo>
                  <a:lnTo>
                    <a:pt x="0" y="0"/>
                  </a:lnTo>
                  <a:lnTo>
                    <a:pt x="0" y="723703"/>
                  </a:lnTo>
                  <a:lnTo>
                    <a:pt x="5417703" y="723703"/>
                  </a:lnTo>
                  <a:lnTo>
                    <a:pt x="4910571" y="0"/>
                  </a:lnTo>
                  <a:close/>
                </a:path>
              </a:pathLst>
            </a:custGeom>
            <a:solidFill>
              <a:srgbClr val="003B6F">
                <a:alpha val="54998"/>
              </a:srgbClr>
            </a:solidFill>
          </p:spPr>
          <p:txBody>
            <a:bodyPr wrap="square" lIns="0" tIns="0" rIns="0" bIns="0" rtlCol="0"/>
            <a:lstStyle/>
            <a:p>
              <a:endParaRPr/>
            </a:p>
          </p:txBody>
        </p:sp>
        <p:sp>
          <p:nvSpPr>
            <p:cNvPr id="18" name="object 18"/>
            <p:cNvSpPr/>
            <p:nvPr/>
          </p:nvSpPr>
          <p:spPr>
            <a:xfrm>
              <a:off x="0" y="3571026"/>
              <a:ext cx="5676900" cy="723900"/>
            </a:xfrm>
            <a:custGeom>
              <a:avLst/>
              <a:gdLst/>
              <a:ahLst/>
              <a:cxnLst/>
              <a:rect l="l" t="t" r="r" b="b"/>
              <a:pathLst>
                <a:path w="5676900" h="723900">
                  <a:moveTo>
                    <a:pt x="5157063" y="0"/>
                  </a:moveTo>
                  <a:lnTo>
                    <a:pt x="0" y="0"/>
                  </a:lnTo>
                  <a:lnTo>
                    <a:pt x="0" y="723709"/>
                  </a:lnTo>
                  <a:lnTo>
                    <a:pt x="5676900" y="723709"/>
                  </a:lnTo>
                  <a:lnTo>
                    <a:pt x="5157063" y="0"/>
                  </a:lnTo>
                  <a:close/>
                </a:path>
              </a:pathLst>
            </a:custGeom>
            <a:solidFill>
              <a:srgbClr val="003B6F"/>
            </a:solidFill>
          </p:spPr>
          <p:txBody>
            <a:bodyPr wrap="square" lIns="0" tIns="0" rIns="0" bIns="0" rtlCol="0"/>
            <a:lstStyle/>
            <a:p>
              <a:endParaRPr/>
            </a:p>
          </p:txBody>
        </p:sp>
        <p:sp>
          <p:nvSpPr>
            <p:cNvPr id="19" name="object 19"/>
            <p:cNvSpPr/>
            <p:nvPr/>
          </p:nvSpPr>
          <p:spPr>
            <a:xfrm>
              <a:off x="5601224" y="4189377"/>
              <a:ext cx="100965" cy="105410"/>
            </a:xfrm>
            <a:custGeom>
              <a:avLst/>
              <a:gdLst/>
              <a:ahLst/>
              <a:cxnLst/>
              <a:rect l="l" t="t" r="r" b="b"/>
              <a:pathLst>
                <a:path w="100964" h="105410">
                  <a:moveTo>
                    <a:pt x="100876" y="0"/>
                  </a:moveTo>
                  <a:lnTo>
                    <a:pt x="0" y="0"/>
                  </a:lnTo>
                  <a:lnTo>
                    <a:pt x="74993" y="105359"/>
                  </a:lnTo>
                  <a:lnTo>
                    <a:pt x="100876" y="0"/>
                  </a:lnTo>
                  <a:close/>
                </a:path>
              </a:pathLst>
            </a:custGeom>
            <a:solidFill>
              <a:srgbClr val="002A38"/>
            </a:solidFill>
          </p:spPr>
          <p:txBody>
            <a:bodyPr wrap="square" lIns="0" tIns="0" rIns="0" bIns="0" rtlCol="0"/>
            <a:lstStyle/>
            <a:p>
              <a:endParaRPr/>
            </a:p>
          </p:txBody>
        </p:sp>
      </p:grpSp>
      <p:grpSp>
        <p:nvGrpSpPr>
          <p:cNvPr id="21" name="Group 20"/>
          <p:cNvGrpSpPr/>
          <p:nvPr/>
        </p:nvGrpSpPr>
        <p:grpSpPr>
          <a:xfrm>
            <a:off x="325301" y="6065520"/>
            <a:ext cx="2682268" cy="576580"/>
            <a:chOff x="325301" y="5942955"/>
            <a:chExt cx="2682268" cy="576580"/>
          </a:xfrm>
        </p:grpSpPr>
        <p:sp>
          <p:nvSpPr>
            <p:cNvPr id="2" name="object 2"/>
            <p:cNvSpPr/>
            <p:nvPr/>
          </p:nvSpPr>
          <p:spPr>
            <a:xfrm>
              <a:off x="325301" y="5942955"/>
              <a:ext cx="576580" cy="576580"/>
            </a:xfrm>
            <a:custGeom>
              <a:avLst/>
              <a:gdLst/>
              <a:ahLst/>
              <a:cxnLst/>
              <a:rect l="l" t="t" r="r" b="b"/>
              <a:pathLst>
                <a:path w="576580" h="576579">
                  <a:moveTo>
                    <a:pt x="575995" y="287997"/>
                  </a:moveTo>
                  <a:lnTo>
                    <a:pt x="572226" y="334712"/>
                  </a:lnTo>
                  <a:lnTo>
                    <a:pt x="561313" y="379028"/>
                  </a:lnTo>
                  <a:lnTo>
                    <a:pt x="543849" y="420351"/>
                  </a:lnTo>
                  <a:lnTo>
                    <a:pt x="520428" y="458089"/>
                  </a:lnTo>
                  <a:lnTo>
                    <a:pt x="491642" y="491648"/>
                  </a:lnTo>
                  <a:lnTo>
                    <a:pt x="458084" y="520436"/>
                  </a:lnTo>
                  <a:lnTo>
                    <a:pt x="420348" y="543859"/>
                  </a:lnTo>
                  <a:lnTo>
                    <a:pt x="379026" y="561324"/>
                  </a:lnTo>
                  <a:lnTo>
                    <a:pt x="334712" y="572238"/>
                  </a:lnTo>
                  <a:lnTo>
                    <a:pt x="287997" y="576008"/>
                  </a:lnTo>
                  <a:lnTo>
                    <a:pt x="241283" y="572238"/>
                  </a:lnTo>
                  <a:lnTo>
                    <a:pt x="196969" y="561324"/>
                  </a:lnTo>
                  <a:lnTo>
                    <a:pt x="155647" y="543859"/>
                  </a:lnTo>
                  <a:lnTo>
                    <a:pt x="117910" y="520436"/>
                  </a:lnTo>
                  <a:lnTo>
                    <a:pt x="84353" y="491648"/>
                  </a:lnTo>
                  <a:lnTo>
                    <a:pt x="55567" y="458089"/>
                  </a:lnTo>
                  <a:lnTo>
                    <a:pt x="32146" y="420351"/>
                  </a:lnTo>
                  <a:lnTo>
                    <a:pt x="14682" y="379028"/>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3" name="object 3"/>
            <p:cNvSpPr/>
            <p:nvPr/>
          </p:nvSpPr>
          <p:spPr>
            <a:xfrm>
              <a:off x="802849" y="6045314"/>
              <a:ext cx="2204720" cy="314325"/>
            </a:xfrm>
            <a:custGeom>
              <a:avLst/>
              <a:gdLst/>
              <a:ahLst/>
              <a:cxnLst/>
              <a:rect l="l" t="t" r="r" b="b"/>
              <a:pathLst>
                <a:path w="2204720" h="314325">
                  <a:moveTo>
                    <a:pt x="2204415" y="0"/>
                  </a:moveTo>
                  <a:lnTo>
                    <a:pt x="0" y="0"/>
                  </a:lnTo>
                  <a:lnTo>
                    <a:pt x="16595" y="18782"/>
                  </a:lnTo>
                  <a:lnTo>
                    <a:pt x="31395" y="39063"/>
                  </a:lnTo>
                  <a:lnTo>
                    <a:pt x="55105" y="83642"/>
                  </a:lnTo>
                  <a:lnTo>
                    <a:pt x="70078" y="132740"/>
                  </a:lnTo>
                  <a:lnTo>
                    <a:pt x="75298" y="185381"/>
                  </a:lnTo>
                  <a:lnTo>
                    <a:pt x="74735" y="202789"/>
                  </a:lnTo>
                  <a:lnTo>
                    <a:pt x="66573" y="253072"/>
                  </a:lnTo>
                  <a:lnTo>
                    <a:pt x="49474" y="299728"/>
                  </a:lnTo>
                  <a:lnTo>
                    <a:pt x="41960" y="314325"/>
                  </a:lnTo>
                  <a:lnTo>
                    <a:pt x="2204415" y="314325"/>
                  </a:lnTo>
                  <a:lnTo>
                    <a:pt x="2204415" y="0"/>
                  </a:lnTo>
                  <a:close/>
                </a:path>
              </a:pathLst>
            </a:custGeom>
            <a:solidFill>
              <a:srgbClr val="028CC6"/>
            </a:solidFill>
          </p:spPr>
          <p:txBody>
            <a:bodyPr wrap="square" lIns="0" tIns="0" rIns="0" bIns="0" rtlCol="0"/>
            <a:lstStyle/>
            <a:p>
              <a:endParaRPr/>
            </a:p>
          </p:txBody>
        </p:sp>
        <p:sp>
          <p:nvSpPr>
            <p:cNvPr id="4" name="object 4"/>
            <p:cNvSpPr/>
            <p:nvPr/>
          </p:nvSpPr>
          <p:spPr>
            <a:xfrm>
              <a:off x="349742" y="5973828"/>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5" name="object 5"/>
            <p:cNvSpPr/>
            <p:nvPr/>
          </p:nvSpPr>
          <p:spPr>
            <a:xfrm>
              <a:off x="422845" y="6077894"/>
              <a:ext cx="344805" cy="321310"/>
            </a:xfrm>
            <a:custGeom>
              <a:avLst/>
              <a:gdLst/>
              <a:ahLst/>
              <a:cxnLst/>
              <a:rect l="l" t="t" r="r" b="b"/>
              <a:pathLst>
                <a:path w="344805" h="321310">
                  <a:moveTo>
                    <a:pt x="215513" y="179895"/>
                  </a:moveTo>
                  <a:lnTo>
                    <a:pt x="150025" y="179895"/>
                  </a:lnTo>
                  <a:lnTo>
                    <a:pt x="287337" y="315048"/>
                  </a:lnTo>
                  <a:lnTo>
                    <a:pt x="289204" y="316864"/>
                  </a:lnTo>
                  <a:lnTo>
                    <a:pt x="291350" y="318274"/>
                  </a:lnTo>
                  <a:lnTo>
                    <a:pt x="296176" y="320192"/>
                  </a:lnTo>
                  <a:lnTo>
                    <a:pt x="298678" y="320687"/>
                  </a:lnTo>
                  <a:lnTo>
                    <a:pt x="301256" y="320687"/>
                  </a:lnTo>
                  <a:lnTo>
                    <a:pt x="325818" y="296519"/>
                  </a:lnTo>
                  <a:lnTo>
                    <a:pt x="325805" y="293979"/>
                  </a:lnTo>
                  <a:lnTo>
                    <a:pt x="325323" y="291503"/>
                  </a:lnTo>
                  <a:lnTo>
                    <a:pt x="323354" y="286765"/>
                  </a:lnTo>
                  <a:lnTo>
                    <a:pt x="321945" y="284657"/>
                  </a:lnTo>
                  <a:lnTo>
                    <a:pt x="275056" y="238493"/>
                  </a:lnTo>
                  <a:lnTo>
                    <a:pt x="294716" y="219163"/>
                  </a:lnTo>
                  <a:lnTo>
                    <a:pt x="255409" y="219163"/>
                  </a:lnTo>
                  <a:lnTo>
                    <a:pt x="215513" y="179895"/>
                  </a:lnTo>
                  <a:close/>
                </a:path>
                <a:path w="344805" h="321310">
                  <a:moveTo>
                    <a:pt x="275056" y="150888"/>
                  </a:moveTo>
                  <a:lnTo>
                    <a:pt x="251523" y="174053"/>
                  </a:lnTo>
                  <a:lnTo>
                    <a:pt x="251726" y="175945"/>
                  </a:lnTo>
                  <a:lnTo>
                    <a:pt x="253476" y="178649"/>
                  </a:lnTo>
                  <a:lnTo>
                    <a:pt x="259892" y="185610"/>
                  </a:lnTo>
                  <a:lnTo>
                    <a:pt x="263347" y="189052"/>
                  </a:lnTo>
                  <a:lnTo>
                    <a:pt x="273418" y="198259"/>
                  </a:lnTo>
                  <a:lnTo>
                    <a:pt x="275056" y="199821"/>
                  </a:lnTo>
                  <a:lnTo>
                    <a:pt x="255409" y="219163"/>
                  </a:lnTo>
                  <a:lnTo>
                    <a:pt x="294716" y="219163"/>
                  </a:lnTo>
                  <a:lnTo>
                    <a:pt x="296411" y="220903"/>
                  </a:lnTo>
                  <a:lnTo>
                    <a:pt x="320916" y="242328"/>
                  </a:lnTo>
                  <a:lnTo>
                    <a:pt x="322681" y="242125"/>
                  </a:lnTo>
                  <a:lnTo>
                    <a:pt x="344449" y="219163"/>
                  </a:lnTo>
                  <a:lnTo>
                    <a:pt x="344170" y="217449"/>
                  </a:lnTo>
                  <a:lnTo>
                    <a:pt x="313854" y="185567"/>
                  </a:lnTo>
                  <a:lnTo>
                    <a:pt x="281940" y="155003"/>
                  </a:lnTo>
                  <a:lnTo>
                    <a:pt x="279146" y="152285"/>
                  </a:lnTo>
                  <a:lnTo>
                    <a:pt x="278396" y="151803"/>
                  </a:lnTo>
                  <a:lnTo>
                    <a:pt x="276733" y="151079"/>
                  </a:lnTo>
                  <a:lnTo>
                    <a:pt x="275894" y="150901"/>
                  </a:lnTo>
                  <a:lnTo>
                    <a:pt x="275056" y="150888"/>
                  </a:lnTo>
                  <a:close/>
                </a:path>
                <a:path w="344805" h="321310">
                  <a:moveTo>
                    <a:pt x="134264" y="0"/>
                  </a:moveTo>
                  <a:lnTo>
                    <a:pt x="84950" y="11353"/>
                  </a:lnTo>
                  <a:lnTo>
                    <a:pt x="51815" y="32352"/>
                  </a:lnTo>
                  <a:lnTo>
                    <a:pt x="24772" y="61290"/>
                  </a:lnTo>
                  <a:lnTo>
                    <a:pt x="6582" y="95453"/>
                  </a:lnTo>
                  <a:lnTo>
                    <a:pt x="0" y="132143"/>
                  </a:lnTo>
                  <a:lnTo>
                    <a:pt x="657" y="142816"/>
                  </a:lnTo>
                  <a:lnTo>
                    <a:pt x="14792" y="178649"/>
                  </a:lnTo>
                  <a:lnTo>
                    <a:pt x="54230" y="203806"/>
                  </a:lnTo>
                  <a:lnTo>
                    <a:pt x="75298" y="206260"/>
                  </a:lnTo>
                  <a:lnTo>
                    <a:pt x="85413" y="205739"/>
                  </a:lnTo>
                  <a:lnTo>
                    <a:pt x="124080" y="195106"/>
                  </a:lnTo>
                  <a:lnTo>
                    <a:pt x="150025" y="179895"/>
                  </a:lnTo>
                  <a:lnTo>
                    <a:pt x="215513" y="179895"/>
                  </a:lnTo>
                  <a:lnTo>
                    <a:pt x="203023" y="167601"/>
                  </a:lnTo>
                  <a:lnTo>
                    <a:pt x="78574" y="167601"/>
                  </a:lnTo>
                  <a:lnTo>
                    <a:pt x="70580" y="166742"/>
                  </a:lnTo>
                  <a:lnTo>
                    <a:pt x="40146" y="136792"/>
                  </a:lnTo>
                  <a:lnTo>
                    <a:pt x="39268" y="128917"/>
                  </a:lnTo>
                  <a:lnTo>
                    <a:pt x="40146" y="121048"/>
                  </a:lnTo>
                  <a:lnTo>
                    <a:pt x="70580" y="91105"/>
                  </a:lnTo>
                  <a:lnTo>
                    <a:pt x="78574" y="90246"/>
                  </a:lnTo>
                  <a:lnTo>
                    <a:pt x="93917" y="90246"/>
                  </a:lnTo>
                  <a:lnTo>
                    <a:pt x="93383" y="88722"/>
                  </a:lnTo>
                  <a:lnTo>
                    <a:pt x="92036" y="83134"/>
                  </a:lnTo>
                  <a:lnTo>
                    <a:pt x="91694" y="80263"/>
                  </a:lnTo>
                  <a:lnTo>
                    <a:pt x="91681" y="77342"/>
                  </a:lnTo>
                  <a:lnTo>
                    <a:pt x="92557" y="69468"/>
                  </a:lnTo>
                  <a:lnTo>
                    <a:pt x="122991" y="39518"/>
                  </a:lnTo>
                  <a:lnTo>
                    <a:pt x="130987" y="38658"/>
                  </a:lnTo>
                  <a:lnTo>
                    <a:pt x="201487" y="38658"/>
                  </a:lnTo>
                  <a:lnTo>
                    <a:pt x="199910" y="35382"/>
                  </a:lnTo>
                  <a:lnTo>
                    <a:pt x="164730" y="5372"/>
                  </a:lnTo>
                  <a:lnTo>
                    <a:pt x="145104" y="647"/>
                  </a:lnTo>
                  <a:lnTo>
                    <a:pt x="134264" y="0"/>
                  </a:lnTo>
                  <a:close/>
                </a:path>
                <a:path w="344805" h="321310">
                  <a:moveTo>
                    <a:pt x="113995" y="112204"/>
                  </a:moveTo>
                  <a:lnTo>
                    <a:pt x="117881" y="128917"/>
                  </a:lnTo>
                  <a:lnTo>
                    <a:pt x="117005" y="136792"/>
                  </a:lnTo>
                  <a:lnTo>
                    <a:pt x="86576" y="166742"/>
                  </a:lnTo>
                  <a:lnTo>
                    <a:pt x="78574" y="167601"/>
                  </a:lnTo>
                  <a:lnTo>
                    <a:pt x="203023" y="167601"/>
                  </a:lnTo>
                  <a:lnTo>
                    <a:pt x="182765" y="147662"/>
                  </a:lnTo>
                  <a:lnTo>
                    <a:pt x="188535" y="139497"/>
                  </a:lnTo>
                  <a:lnTo>
                    <a:pt x="193689" y="130986"/>
                  </a:lnTo>
                  <a:lnTo>
                    <a:pt x="198226" y="122129"/>
                  </a:lnTo>
                  <a:lnTo>
                    <a:pt x="200825" y="116027"/>
                  </a:lnTo>
                  <a:lnTo>
                    <a:pt x="128016" y="116027"/>
                  </a:lnTo>
                  <a:lnTo>
                    <a:pt x="125107" y="115671"/>
                  </a:lnTo>
                  <a:lnTo>
                    <a:pt x="119418" y="114350"/>
                  </a:lnTo>
                  <a:lnTo>
                    <a:pt x="116662" y="113423"/>
                  </a:lnTo>
                  <a:lnTo>
                    <a:pt x="113995" y="112204"/>
                  </a:lnTo>
                  <a:close/>
                </a:path>
                <a:path w="344805" h="321310">
                  <a:moveTo>
                    <a:pt x="201487" y="38658"/>
                  </a:moveTo>
                  <a:lnTo>
                    <a:pt x="130987" y="38658"/>
                  </a:lnTo>
                  <a:lnTo>
                    <a:pt x="138983" y="39518"/>
                  </a:lnTo>
                  <a:lnTo>
                    <a:pt x="146281" y="41694"/>
                  </a:lnTo>
                  <a:lnTo>
                    <a:pt x="170294" y="77342"/>
                  </a:lnTo>
                  <a:lnTo>
                    <a:pt x="169417" y="85210"/>
                  </a:lnTo>
                  <a:lnTo>
                    <a:pt x="138983" y="115160"/>
                  </a:lnTo>
                  <a:lnTo>
                    <a:pt x="130987" y="116027"/>
                  </a:lnTo>
                  <a:lnTo>
                    <a:pt x="200825" y="116027"/>
                  </a:lnTo>
                  <a:lnTo>
                    <a:pt x="209562" y="74117"/>
                  </a:lnTo>
                  <a:lnTo>
                    <a:pt x="208901" y="63401"/>
                  </a:lnTo>
                  <a:lnTo>
                    <a:pt x="207070" y="53373"/>
                  </a:lnTo>
                  <a:lnTo>
                    <a:pt x="204072" y="44033"/>
                  </a:lnTo>
                  <a:lnTo>
                    <a:pt x="201487" y="38658"/>
                  </a:lnTo>
                  <a:close/>
                </a:path>
                <a:path w="344805" h="321310">
                  <a:moveTo>
                    <a:pt x="93917" y="90246"/>
                  </a:moveTo>
                  <a:lnTo>
                    <a:pt x="81546" y="90246"/>
                  </a:lnTo>
                  <a:lnTo>
                    <a:pt x="84455" y="90576"/>
                  </a:lnTo>
                  <a:lnTo>
                    <a:pt x="90144" y="91897"/>
                  </a:lnTo>
                  <a:lnTo>
                    <a:pt x="92900" y="92849"/>
                  </a:lnTo>
                  <a:lnTo>
                    <a:pt x="95567" y="94056"/>
                  </a:lnTo>
                  <a:lnTo>
                    <a:pt x="94335" y="91439"/>
                  </a:lnTo>
                  <a:lnTo>
                    <a:pt x="93917" y="90246"/>
                  </a:lnTo>
                  <a:close/>
                </a:path>
              </a:pathLst>
            </a:custGeom>
            <a:solidFill>
              <a:srgbClr val="ECECEB"/>
            </a:solidFill>
          </p:spPr>
          <p:txBody>
            <a:bodyPr wrap="square" lIns="0" tIns="0" rIns="0" bIns="0" rtlCol="0"/>
            <a:lstStyle/>
            <a:p>
              <a:endParaRPr/>
            </a:p>
          </p:txBody>
        </p:sp>
        <p:sp>
          <p:nvSpPr>
            <p:cNvPr id="29" name="object 29"/>
            <p:cNvSpPr txBox="1"/>
            <p:nvPr/>
          </p:nvSpPr>
          <p:spPr>
            <a:xfrm>
              <a:off x="959563" y="6089382"/>
              <a:ext cx="1263650" cy="212879"/>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FFFFF"/>
                  </a:solidFill>
                  <a:latin typeface="Arial Regular"/>
                  <a:cs typeface="Open Sans"/>
                </a:rPr>
                <a:t>KEY</a:t>
              </a:r>
              <a:r>
                <a:rPr sz="1300" b="1" spc="-75" dirty="0">
                  <a:solidFill>
                    <a:srgbClr val="FFFFFF"/>
                  </a:solidFill>
                  <a:latin typeface="Arial Regular"/>
                  <a:cs typeface="Open Sans"/>
                </a:rPr>
                <a:t> </a:t>
              </a:r>
              <a:r>
                <a:rPr sz="1300" b="1" dirty="0">
                  <a:solidFill>
                    <a:srgbClr val="FFFFFF"/>
                  </a:solidFill>
                  <a:latin typeface="Arial Regular"/>
                  <a:cs typeface="Open Sans"/>
                </a:rPr>
                <a:t>FINDINGS</a:t>
              </a:r>
              <a:endParaRPr sz="1300" b="1" dirty="0">
                <a:latin typeface="Arial Regular"/>
                <a:cs typeface="Open Sans"/>
              </a:endParaRPr>
            </a:p>
          </p:txBody>
        </p:sp>
      </p:grpSp>
      <p:grpSp>
        <p:nvGrpSpPr>
          <p:cNvPr id="23" name="Group 22"/>
          <p:cNvGrpSpPr/>
          <p:nvPr/>
        </p:nvGrpSpPr>
        <p:grpSpPr>
          <a:xfrm>
            <a:off x="320507" y="4465320"/>
            <a:ext cx="6801285" cy="772659"/>
            <a:chOff x="320507" y="4465320"/>
            <a:chExt cx="6801285" cy="772659"/>
          </a:xfrm>
        </p:grpSpPr>
        <p:grpSp>
          <p:nvGrpSpPr>
            <p:cNvPr id="20" name="Group 19"/>
            <p:cNvGrpSpPr/>
            <p:nvPr/>
          </p:nvGrpSpPr>
          <p:grpSpPr>
            <a:xfrm>
              <a:off x="320507" y="4465320"/>
              <a:ext cx="2687062" cy="576580"/>
              <a:chOff x="320507" y="4466059"/>
              <a:chExt cx="2687062" cy="576580"/>
            </a:xfrm>
          </p:grpSpPr>
          <p:sp>
            <p:nvSpPr>
              <p:cNvPr id="6" name="object 6"/>
              <p:cNvSpPr/>
              <p:nvPr/>
            </p:nvSpPr>
            <p:spPr>
              <a:xfrm>
                <a:off x="320507" y="4466059"/>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7" name="object 7"/>
              <p:cNvSpPr/>
              <p:nvPr/>
            </p:nvSpPr>
            <p:spPr>
              <a:xfrm>
                <a:off x="802849" y="4569473"/>
                <a:ext cx="2204720" cy="314325"/>
              </a:xfrm>
              <a:custGeom>
                <a:avLst/>
                <a:gdLst/>
                <a:ahLst/>
                <a:cxnLst/>
                <a:rect l="l" t="t" r="r" b="b"/>
                <a:pathLst>
                  <a:path w="2204720" h="314325">
                    <a:moveTo>
                      <a:pt x="2204415" y="0"/>
                    </a:moveTo>
                    <a:lnTo>
                      <a:pt x="0" y="0"/>
                    </a:lnTo>
                    <a:lnTo>
                      <a:pt x="16595" y="18776"/>
                    </a:lnTo>
                    <a:lnTo>
                      <a:pt x="31395" y="39057"/>
                    </a:lnTo>
                    <a:lnTo>
                      <a:pt x="55105" y="83629"/>
                    </a:lnTo>
                    <a:lnTo>
                      <a:pt x="70078" y="132738"/>
                    </a:lnTo>
                    <a:lnTo>
                      <a:pt x="75298" y="185381"/>
                    </a:lnTo>
                    <a:lnTo>
                      <a:pt x="74735" y="202788"/>
                    </a:lnTo>
                    <a:lnTo>
                      <a:pt x="66573" y="253072"/>
                    </a:lnTo>
                    <a:lnTo>
                      <a:pt x="49474" y="299728"/>
                    </a:lnTo>
                    <a:lnTo>
                      <a:pt x="41960" y="314325"/>
                    </a:lnTo>
                    <a:lnTo>
                      <a:pt x="2204415" y="314325"/>
                    </a:lnTo>
                    <a:lnTo>
                      <a:pt x="2204415" y="0"/>
                    </a:lnTo>
                    <a:close/>
                  </a:path>
                </a:pathLst>
              </a:custGeom>
              <a:solidFill>
                <a:srgbClr val="028CC6"/>
              </a:solidFill>
            </p:spPr>
            <p:txBody>
              <a:bodyPr wrap="square" lIns="0" tIns="0" rIns="0" bIns="0" rtlCol="0"/>
              <a:lstStyle/>
              <a:p>
                <a:endParaRPr/>
              </a:p>
            </p:txBody>
          </p:sp>
          <p:sp>
            <p:nvSpPr>
              <p:cNvPr id="8" name="object 8"/>
              <p:cNvSpPr/>
              <p:nvPr/>
            </p:nvSpPr>
            <p:spPr>
              <a:xfrm>
                <a:off x="349742" y="4497987"/>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9" name="object 9"/>
              <p:cNvSpPr/>
              <p:nvPr/>
            </p:nvSpPr>
            <p:spPr>
              <a:xfrm>
                <a:off x="409390" y="4562214"/>
                <a:ext cx="396875" cy="386080"/>
              </a:xfrm>
              <a:custGeom>
                <a:avLst/>
                <a:gdLst/>
                <a:ahLst/>
                <a:cxnLst/>
                <a:rect l="l" t="t" r="r" b="b"/>
                <a:pathLst>
                  <a:path w="396875" h="386079">
                    <a:moveTo>
                      <a:pt x="207797" y="0"/>
                    </a:moveTo>
                    <a:lnTo>
                      <a:pt x="199542" y="0"/>
                    </a:lnTo>
                    <a:lnTo>
                      <a:pt x="197472" y="2006"/>
                    </a:lnTo>
                    <a:lnTo>
                      <a:pt x="197472" y="36169"/>
                    </a:lnTo>
                    <a:lnTo>
                      <a:pt x="166813" y="38784"/>
                    </a:lnTo>
                    <a:lnTo>
                      <a:pt x="112025" y="59695"/>
                    </a:lnTo>
                    <a:lnTo>
                      <a:pt x="67446" y="100098"/>
                    </a:lnTo>
                    <a:lnTo>
                      <a:pt x="42085" y="151519"/>
                    </a:lnTo>
                    <a:lnTo>
                      <a:pt x="37172" y="180835"/>
                    </a:lnTo>
                    <a:lnTo>
                      <a:pt x="2057" y="180835"/>
                    </a:lnTo>
                    <a:lnTo>
                      <a:pt x="0" y="182854"/>
                    </a:lnTo>
                    <a:lnTo>
                      <a:pt x="0" y="190881"/>
                    </a:lnTo>
                    <a:lnTo>
                      <a:pt x="2057" y="192900"/>
                    </a:lnTo>
                    <a:lnTo>
                      <a:pt x="36398" y="192900"/>
                    </a:lnTo>
                    <a:lnTo>
                      <a:pt x="39350" y="224118"/>
                    </a:lnTo>
                    <a:lnTo>
                      <a:pt x="62972" y="279496"/>
                    </a:lnTo>
                    <a:lnTo>
                      <a:pt x="108466" y="323761"/>
                    </a:lnTo>
                    <a:lnTo>
                      <a:pt x="165382" y="346744"/>
                    </a:lnTo>
                    <a:lnTo>
                      <a:pt x="197472" y="349618"/>
                    </a:lnTo>
                    <a:lnTo>
                      <a:pt x="197472" y="383781"/>
                    </a:lnTo>
                    <a:lnTo>
                      <a:pt x="199542" y="385787"/>
                    </a:lnTo>
                    <a:lnTo>
                      <a:pt x="207797" y="385787"/>
                    </a:lnTo>
                    <a:lnTo>
                      <a:pt x="209867" y="383781"/>
                    </a:lnTo>
                    <a:lnTo>
                      <a:pt x="209867" y="348869"/>
                    </a:lnTo>
                    <a:lnTo>
                      <a:pt x="239997" y="344090"/>
                    </a:lnTo>
                    <a:lnTo>
                      <a:pt x="258375" y="337566"/>
                    </a:lnTo>
                    <a:lnTo>
                      <a:pt x="197472" y="337566"/>
                    </a:lnTo>
                    <a:lnTo>
                      <a:pt x="167975" y="334905"/>
                    </a:lnTo>
                    <a:lnTo>
                      <a:pt x="115512" y="313621"/>
                    </a:lnTo>
                    <a:lnTo>
                      <a:pt x="73401" y="272647"/>
                    </a:lnTo>
                    <a:lnTo>
                      <a:pt x="51527" y="221598"/>
                    </a:lnTo>
                    <a:lnTo>
                      <a:pt x="48793" y="192900"/>
                    </a:lnTo>
                    <a:lnTo>
                      <a:pt x="51527" y="164194"/>
                    </a:lnTo>
                    <a:lnTo>
                      <a:pt x="73401" y="113145"/>
                    </a:lnTo>
                    <a:lnTo>
                      <a:pt x="115512" y="72176"/>
                    </a:lnTo>
                    <a:lnTo>
                      <a:pt x="167975" y="50883"/>
                    </a:lnTo>
                    <a:lnTo>
                      <a:pt x="197472" y="48221"/>
                    </a:lnTo>
                    <a:lnTo>
                      <a:pt x="257753" y="48221"/>
                    </a:lnTo>
                    <a:lnTo>
                      <a:pt x="238257" y="41467"/>
                    </a:lnTo>
                    <a:lnTo>
                      <a:pt x="209867" y="36918"/>
                    </a:lnTo>
                    <a:lnTo>
                      <a:pt x="209867" y="2006"/>
                    </a:lnTo>
                    <a:lnTo>
                      <a:pt x="207797" y="0"/>
                    </a:lnTo>
                    <a:close/>
                  </a:path>
                  <a:path w="396875" h="386079">
                    <a:moveTo>
                      <a:pt x="257753" y="48221"/>
                    </a:moveTo>
                    <a:lnTo>
                      <a:pt x="197472" y="48221"/>
                    </a:lnTo>
                    <a:lnTo>
                      <a:pt x="226976" y="50883"/>
                    </a:lnTo>
                    <a:lnTo>
                      <a:pt x="254300" y="58869"/>
                    </a:lnTo>
                    <a:lnTo>
                      <a:pt x="302412" y="90805"/>
                    </a:lnTo>
                    <a:lnTo>
                      <a:pt x="335227" y="137609"/>
                    </a:lnTo>
                    <a:lnTo>
                      <a:pt x="346163" y="192900"/>
                    </a:lnTo>
                    <a:lnTo>
                      <a:pt x="343430" y="221598"/>
                    </a:lnTo>
                    <a:lnTo>
                      <a:pt x="321555" y="272647"/>
                    </a:lnTo>
                    <a:lnTo>
                      <a:pt x="279445" y="313621"/>
                    </a:lnTo>
                    <a:lnTo>
                      <a:pt x="226976" y="334905"/>
                    </a:lnTo>
                    <a:lnTo>
                      <a:pt x="197472" y="337566"/>
                    </a:lnTo>
                    <a:lnTo>
                      <a:pt x="258375" y="337566"/>
                    </a:lnTo>
                    <a:lnTo>
                      <a:pt x="292852" y="319411"/>
                    </a:lnTo>
                    <a:lnTo>
                      <a:pt x="334384" y="276037"/>
                    </a:lnTo>
                    <a:lnTo>
                      <a:pt x="355873" y="222730"/>
                    </a:lnTo>
                    <a:lnTo>
                      <a:pt x="358559" y="192900"/>
                    </a:lnTo>
                    <a:lnTo>
                      <a:pt x="394436" y="192900"/>
                    </a:lnTo>
                    <a:lnTo>
                      <a:pt x="396506" y="190881"/>
                    </a:lnTo>
                    <a:lnTo>
                      <a:pt x="396506" y="182854"/>
                    </a:lnTo>
                    <a:lnTo>
                      <a:pt x="394436" y="180835"/>
                    </a:lnTo>
                    <a:lnTo>
                      <a:pt x="357784" y="180835"/>
                    </a:lnTo>
                    <a:lnTo>
                      <a:pt x="353112" y="153217"/>
                    </a:lnTo>
                    <a:lnTo>
                      <a:pt x="329686" y="104057"/>
                    </a:lnTo>
                    <a:lnTo>
                      <a:pt x="288788" y="64261"/>
                    </a:lnTo>
                    <a:lnTo>
                      <a:pt x="264563" y="50580"/>
                    </a:lnTo>
                    <a:lnTo>
                      <a:pt x="257753" y="48221"/>
                    </a:lnTo>
                    <a:close/>
                  </a:path>
                  <a:path w="396875" h="386079">
                    <a:moveTo>
                      <a:pt x="209867" y="192900"/>
                    </a:moveTo>
                    <a:lnTo>
                      <a:pt x="197472" y="192900"/>
                    </a:lnTo>
                    <a:lnTo>
                      <a:pt x="197472" y="311442"/>
                    </a:lnTo>
                    <a:lnTo>
                      <a:pt x="199542" y="313448"/>
                    </a:lnTo>
                    <a:lnTo>
                      <a:pt x="207797" y="313448"/>
                    </a:lnTo>
                    <a:lnTo>
                      <a:pt x="209867" y="311442"/>
                    </a:lnTo>
                    <a:lnTo>
                      <a:pt x="209867" y="192900"/>
                    </a:lnTo>
                    <a:close/>
                  </a:path>
                  <a:path w="396875" h="386079">
                    <a:moveTo>
                      <a:pt x="331711" y="180835"/>
                    </a:moveTo>
                    <a:lnTo>
                      <a:pt x="75628" y="180835"/>
                    </a:lnTo>
                    <a:lnTo>
                      <a:pt x="73571" y="182854"/>
                    </a:lnTo>
                    <a:lnTo>
                      <a:pt x="73571" y="190881"/>
                    </a:lnTo>
                    <a:lnTo>
                      <a:pt x="75628" y="192900"/>
                    </a:lnTo>
                    <a:lnTo>
                      <a:pt x="331711" y="192900"/>
                    </a:lnTo>
                    <a:lnTo>
                      <a:pt x="333781" y="190881"/>
                    </a:lnTo>
                    <a:lnTo>
                      <a:pt x="333781" y="182854"/>
                    </a:lnTo>
                    <a:lnTo>
                      <a:pt x="331711" y="180835"/>
                    </a:lnTo>
                    <a:close/>
                  </a:path>
                  <a:path w="396875" h="386079">
                    <a:moveTo>
                      <a:pt x="207797" y="72339"/>
                    </a:moveTo>
                    <a:lnTo>
                      <a:pt x="199542" y="72339"/>
                    </a:lnTo>
                    <a:lnTo>
                      <a:pt x="197472" y="74345"/>
                    </a:lnTo>
                    <a:lnTo>
                      <a:pt x="197472" y="180835"/>
                    </a:lnTo>
                    <a:lnTo>
                      <a:pt x="209867" y="180835"/>
                    </a:lnTo>
                    <a:lnTo>
                      <a:pt x="209867" y="74345"/>
                    </a:lnTo>
                    <a:lnTo>
                      <a:pt x="207797" y="72339"/>
                    </a:lnTo>
                    <a:close/>
                  </a:path>
                </a:pathLst>
              </a:custGeom>
              <a:solidFill>
                <a:srgbClr val="FFFFFF"/>
              </a:solidFill>
            </p:spPr>
            <p:txBody>
              <a:bodyPr wrap="square" lIns="0" tIns="0" rIns="0" bIns="0" rtlCol="0"/>
              <a:lstStyle/>
              <a:p>
                <a:endParaRPr/>
              </a:p>
            </p:txBody>
          </p:sp>
        </p:grpSp>
        <p:sp>
          <p:nvSpPr>
            <p:cNvPr id="30" name="object 30"/>
            <p:cNvSpPr txBox="1"/>
            <p:nvPr/>
          </p:nvSpPr>
          <p:spPr>
            <a:xfrm>
              <a:off x="820687" y="4601907"/>
              <a:ext cx="6301105" cy="636072"/>
            </a:xfrm>
            <a:prstGeom prst="rect">
              <a:avLst/>
            </a:prstGeom>
          </p:spPr>
          <p:txBody>
            <a:bodyPr vert="horz" wrap="square" lIns="0" tIns="12700" rIns="0" bIns="0" rtlCol="0">
              <a:spAutoFit/>
            </a:bodyPr>
            <a:lstStyle/>
            <a:p>
              <a:pPr marL="151130">
                <a:lnSpc>
                  <a:spcPct val="100000"/>
                </a:lnSpc>
                <a:spcBef>
                  <a:spcPts val="100"/>
                </a:spcBef>
              </a:pPr>
              <a:r>
                <a:rPr sz="1300" b="1" dirty="0" smtClean="0">
                  <a:solidFill>
                    <a:srgbClr val="FFFFFF"/>
                  </a:solidFill>
                  <a:latin typeface="Arial Regular"/>
                  <a:cs typeface="Open Sans"/>
                </a:rPr>
                <a:t>AIMS</a:t>
              </a:r>
              <a:endParaRPr sz="1300" b="1" dirty="0">
                <a:latin typeface="Arial Regular"/>
                <a:cs typeface="Open Sans"/>
              </a:endParaRPr>
            </a:p>
            <a:p>
              <a:pPr>
                <a:lnSpc>
                  <a:spcPct val="100000"/>
                </a:lnSpc>
                <a:spcBef>
                  <a:spcPts val="10"/>
                </a:spcBef>
              </a:pPr>
              <a:endParaRPr sz="1550" dirty="0">
                <a:latin typeface="Times New Roman"/>
                <a:cs typeface="Times New Roman"/>
              </a:endParaRPr>
            </a:p>
            <a:p>
              <a:pPr marL="12700" marR="5080" algn="just">
                <a:lnSpc>
                  <a:spcPct val="100000"/>
                </a:lnSpc>
              </a:pPr>
              <a:r>
                <a:rPr lang="en-GB" sz="1200" spc="-5" dirty="0" smtClean="0">
                  <a:solidFill>
                    <a:srgbClr val="231F20"/>
                  </a:solidFill>
                  <a:latin typeface="Arial Regular"/>
                  <a:cs typeface="Open Sans"/>
                </a:rPr>
                <a:t>One or two sentences to describe what the project set out to achieve. </a:t>
              </a:r>
              <a:endParaRPr sz="1200" dirty="0">
                <a:latin typeface="Arial Regular"/>
                <a:cs typeface="Open Sans"/>
              </a:endParaRPr>
            </a:p>
          </p:txBody>
        </p:sp>
      </p:grpSp>
      <p:sp>
        <p:nvSpPr>
          <p:cNvPr id="31" name="object 31"/>
          <p:cNvSpPr txBox="1"/>
          <p:nvPr/>
        </p:nvSpPr>
        <p:spPr>
          <a:xfrm>
            <a:off x="806450" y="6742644"/>
            <a:ext cx="6322695" cy="592470"/>
          </a:xfrm>
          <a:prstGeom prst="rect">
            <a:avLst/>
          </a:prstGeom>
        </p:spPr>
        <p:txBody>
          <a:bodyPr vert="horz" wrap="square" lIns="0" tIns="12700" rIns="0" bIns="0" rtlCol="0">
            <a:spAutoFit/>
          </a:bodyPr>
          <a:lstStyle/>
          <a:p>
            <a:pPr marL="184150" marR="5080" indent="-171450" algn="just">
              <a:lnSpc>
                <a:spcPct val="100000"/>
              </a:lnSpc>
              <a:spcBef>
                <a:spcPts val="100"/>
              </a:spcBef>
              <a:buFont typeface="Arial" panose="020B0604020202020204" pitchFamily="34" charset="0"/>
              <a:buChar char="•"/>
            </a:pPr>
            <a:r>
              <a:rPr lang="en-GB" sz="1200" dirty="0" smtClean="0">
                <a:solidFill>
                  <a:srgbClr val="231F20"/>
                </a:solidFill>
                <a:latin typeface="Arial Regular"/>
                <a:cs typeface="Open Sans"/>
              </a:rPr>
              <a:t>This section should be in bullet points</a:t>
            </a:r>
          </a:p>
          <a:p>
            <a:pPr marL="184150" marR="5080" indent="-171450" algn="just">
              <a:lnSpc>
                <a:spcPct val="100000"/>
              </a:lnSpc>
              <a:spcBef>
                <a:spcPts val="100"/>
              </a:spcBef>
              <a:buFont typeface="Arial" panose="020B0604020202020204" pitchFamily="34" charset="0"/>
              <a:buChar char="•"/>
            </a:pPr>
            <a:r>
              <a:rPr lang="en-GB" sz="1200" dirty="0" smtClean="0">
                <a:solidFill>
                  <a:srgbClr val="231F20"/>
                </a:solidFill>
                <a:latin typeface="Arial Regular"/>
                <a:cs typeface="Open Sans"/>
              </a:rPr>
              <a:t>There should be at least 3 or four bullet points</a:t>
            </a:r>
          </a:p>
          <a:p>
            <a:pPr marL="184150" marR="5080" indent="-171450" algn="just">
              <a:lnSpc>
                <a:spcPct val="100000"/>
              </a:lnSpc>
              <a:spcBef>
                <a:spcPts val="100"/>
              </a:spcBef>
              <a:buFont typeface="Arial" panose="020B0604020202020204" pitchFamily="34" charset="0"/>
              <a:buChar char="•"/>
            </a:pPr>
            <a:r>
              <a:rPr lang="en-GB" sz="1200" dirty="0" smtClean="0">
                <a:solidFill>
                  <a:srgbClr val="231F20"/>
                </a:solidFill>
                <a:latin typeface="Arial Regular"/>
                <a:cs typeface="Open Sans"/>
              </a:rPr>
              <a:t>They should outline the main results from the project </a:t>
            </a:r>
            <a:endParaRPr sz="1200" dirty="0">
              <a:latin typeface="Arial Regular"/>
              <a:cs typeface="Open Sans"/>
            </a:endParaRPr>
          </a:p>
        </p:txBody>
      </p:sp>
      <p:sp>
        <p:nvSpPr>
          <p:cNvPr id="32" name="object 32"/>
          <p:cNvSpPr txBox="1"/>
          <p:nvPr/>
        </p:nvSpPr>
        <p:spPr>
          <a:xfrm>
            <a:off x="309114" y="3773244"/>
            <a:ext cx="4688336" cy="289823"/>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FFFFFF"/>
                </a:solidFill>
                <a:latin typeface="Arial Regular"/>
                <a:cs typeface="Open Sans"/>
              </a:rPr>
              <a:t>TITLE </a:t>
            </a:r>
            <a:r>
              <a:rPr lang="en-GB" sz="1800" b="1" spc="-5" dirty="0" smtClean="0">
                <a:solidFill>
                  <a:srgbClr val="FFFFFF"/>
                </a:solidFill>
                <a:latin typeface="Arial Regular"/>
                <a:cs typeface="Open Sans"/>
              </a:rPr>
              <a:t>– </a:t>
            </a:r>
            <a:r>
              <a:rPr lang="en-GB" sz="1200" b="1" spc="-5" dirty="0" smtClean="0">
                <a:solidFill>
                  <a:srgbClr val="FFFFFF"/>
                </a:solidFill>
                <a:latin typeface="Arial Regular"/>
                <a:cs typeface="Open Sans"/>
              </a:rPr>
              <a:t>this does not need to be the original grant title </a:t>
            </a:r>
            <a:endParaRPr sz="1200" b="1" dirty="0">
              <a:latin typeface="Arial Regular"/>
              <a:cs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332060" y="3594100"/>
            <a:ext cx="5481048" cy="576580"/>
            <a:chOff x="332060" y="2786503"/>
            <a:chExt cx="5481048" cy="576580"/>
          </a:xfrm>
        </p:grpSpPr>
        <p:sp>
          <p:nvSpPr>
            <p:cNvPr id="8" name="object 8"/>
            <p:cNvSpPr/>
            <p:nvPr/>
          </p:nvSpPr>
          <p:spPr>
            <a:xfrm>
              <a:off x="332060" y="2786503"/>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9" name="object 9"/>
            <p:cNvSpPr/>
            <p:nvPr/>
          </p:nvSpPr>
          <p:spPr>
            <a:xfrm>
              <a:off x="814388" y="2889917"/>
              <a:ext cx="4998720" cy="314325"/>
            </a:xfrm>
            <a:custGeom>
              <a:avLst/>
              <a:gdLst/>
              <a:ahLst/>
              <a:cxnLst/>
              <a:rect l="l" t="t" r="r" b="b"/>
              <a:pathLst>
                <a:path w="4998720" h="314325">
                  <a:moveTo>
                    <a:pt x="4998427" y="0"/>
                  </a:moveTo>
                  <a:lnTo>
                    <a:pt x="0" y="0"/>
                  </a:lnTo>
                  <a:lnTo>
                    <a:pt x="16596" y="18776"/>
                  </a:lnTo>
                  <a:lnTo>
                    <a:pt x="31400" y="39057"/>
                  </a:lnTo>
                  <a:lnTo>
                    <a:pt x="55105" y="83629"/>
                  </a:lnTo>
                  <a:lnTo>
                    <a:pt x="70089" y="132738"/>
                  </a:lnTo>
                  <a:lnTo>
                    <a:pt x="75311" y="185381"/>
                  </a:lnTo>
                  <a:lnTo>
                    <a:pt x="74747" y="202788"/>
                  </a:lnTo>
                  <a:lnTo>
                    <a:pt x="66586" y="253072"/>
                  </a:lnTo>
                  <a:lnTo>
                    <a:pt x="49487" y="299728"/>
                  </a:lnTo>
                  <a:lnTo>
                    <a:pt x="41973" y="314325"/>
                  </a:lnTo>
                  <a:lnTo>
                    <a:pt x="4998427" y="314325"/>
                  </a:lnTo>
                  <a:lnTo>
                    <a:pt x="4998427" y="0"/>
                  </a:lnTo>
                  <a:close/>
                </a:path>
              </a:pathLst>
            </a:custGeom>
            <a:solidFill>
              <a:srgbClr val="028CC6"/>
            </a:solidFill>
          </p:spPr>
          <p:txBody>
            <a:bodyPr wrap="square" lIns="0" tIns="0" rIns="0" bIns="0" rtlCol="0"/>
            <a:lstStyle/>
            <a:p>
              <a:endParaRPr/>
            </a:p>
          </p:txBody>
        </p:sp>
        <p:sp>
          <p:nvSpPr>
            <p:cNvPr id="10" name="object 10"/>
            <p:cNvSpPr/>
            <p:nvPr/>
          </p:nvSpPr>
          <p:spPr>
            <a:xfrm>
              <a:off x="361294" y="2818431"/>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1" name="object 11"/>
            <p:cNvSpPr/>
            <p:nvPr/>
          </p:nvSpPr>
          <p:spPr>
            <a:xfrm>
              <a:off x="488937" y="2911023"/>
              <a:ext cx="326390" cy="319405"/>
            </a:xfrm>
            <a:custGeom>
              <a:avLst/>
              <a:gdLst/>
              <a:ahLst/>
              <a:cxnLst/>
              <a:rect l="l" t="t" r="r" b="b"/>
              <a:pathLst>
                <a:path w="326390" h="319405">
                  <a:moveTo>
                    <a:pt x="152143" y="0"/>
                  </a:moveTo>
                  <a:lnTo>
                    <a:pt x="7109" y="0"/>
                  </a:lnTo>
                  <a:lnTo>
                    <a:pt x="3578" y="1460"/>
                  </a:lnTo>
                  <a:lnTo>
                    <a:pt x="0" y="5039"/>
                  </a:lnTo>
                  <a:lnTo>
                    <a:pt x="0" y="314124"/>
                  </a:lnTo>
                  <a:lnTo>
                    <a:pt x="3578" y="317703"/>
                  </a:lnTo>
                  <a:lnTo>
                    <a:pt x="7109" y="319163"/>
                  </a:lnTo>
                  <a:lnTo>
                    <a:pt x="224863" y="319163"/>
                  </a:lnTo>
                  <a:lnTo>
                    <a:pt x="228406" y="317703"/>
                  </a:lnTo>
                  <a:lnTo>
                    <a:pt x="234223" y="311886"/>
                  </a:lnTo>
                  <a:lnTo>
                    <a:pt x="235328" y="309181"/>
                  </a:lnTo>
                  <a:lnTo>
                    <a:pt x="7947" y="309181"/>
                  </a:lnTo>
                  <a:lnTo>
                    <a:pt x="6283" y="307517"/>
                  </a:lnTo>
                  <a:lnTo>
                    <a:pt x="6283" y="11645"/>
                  </a:lnTo>
                  <a:lnTo>
                    <a:pt x="7947" y="9982"/>
                  </a:lnTo>
                  <a:lnTo>
                    <a:pt x="161835" y="9982"/>
                  </a:lnTo>
                  <a:lnTo>
                    <a:pt x="154632" y="1879"/>
                  </a:lnTo>
                  <a:lnTo>
                    <a:pt x="153807" y="1041"/>
                  </a:lnTo>
                  <a:lnTo>
                    <a:pt x="152981" y="419"/>
                  </a:lnTo>
                  <a:lnTo>
                    <a:pt x="152143" y="0"/>
                  </a:lnTo>
                  <a:close/>
                </a:path>
                <a:path w="326390" h="319405">
                  <a:moveTo>
                    <a:pt x="235671" y="234378"/>
                  </a:moveTo>
                  <a:lnTo>
                    <a:pt x="225701" y="234378"/>
                  </a:lnTo>
                  <a:lnTo>
                    <a:pt x="225701" y="307517"/>
                  </a:lnTo>
                  <a:lnTo>
                    <a:pt x="224038" y="309181"/>
                  </a:lnTo>
                  <a:lnTo>
                    <a:pt x="235328" y="309181"/>
                  </a:lnTo>
                  <a:lnTo>
                    <a:pt x="235671" y="308343"/>
                  </a:lnTo>
                  <a:lnTo>
                    <a:pt x="235671" y="234378"/>
                  </a:lnTo>
                  <a:close/>
                </a:path>
                <a:path w="326390" h="319405">
                  <a:moveTo>
                    <a:pt x="251304" y="228155"/>
                  </a:moveTo>
                  <a:lnTo>
                    <a:pt x="237538" y="228155"/>
                  </a:lnTo>
                  <a:lnTo>
                    <a:pt x="316710" y="307936"/>
                  </a:lnTo>
                  <a:lnTo>
                    <a:pt x="317954" y="308762"/>
                  </a:lnTo>
                  <a:lnTo>
                    <a:pt x="319199" y="309181"/>
                  </a:lnTo>
                  <a:lnTo>
                    <a:pt x="321688" y="309181"/>
                  </a:lnTo>
                  <a:lnTo>
                    <a:pt x="322933" y="308762"/>
                  </a:lnTo>
                  <a:lnTo>
                    <a:pt x="324190" y="307936"/>
                  </a:lnTo>
                  <a:lnTo>
                    <a:pt x="326273" y="305435"/>
                  </a:lnTo>
                  <a:lnTo>
                    <a:pt x="326273" y="302945"/>
                  </a:lnTo>
                  <a:lnTo>
                    <a:pt x="324190" y="300456"/>
                  </a:lnTo>
                  <a:lnTo>
                    <a:pt x="251304" y="228155"/>
                  </a:lnTo>
                  <a:close/>
                </a:path>
                <a:path w="326390" h="319405">
                  <a:moveTo>
                    <a:pt x="184147" y="249339"/>
                  </a:moveTo>
                  <a:lnTo>
                    <a:pt x="47838" y="249339"/>
                  </a:lnTo>
                  <a:lnTo>
                    <a:pt x="46174" y="251002"/>
                  </a:lnTo>
                  <a:lnTo>
                    <a:pt x="46174" y="257657"/>
                  </a:lnTo>
                  <a:lnTo>
                    <a:pt x="47838" y="259321"/>
                  </a:lnTo>
                  <a:lnTo>
                    <a:pt x="184147" y="259321"/>
                  </a:lnTo>
                  <a:lnTo>
                    <a:pt x="185811" y="257657"/>
                  </a:lnTo>
                  <a:lnTo>
                    <a:pt x="185811" y="251002"/>
                  </a:lnTo>
                  <a:lnTo>
                    <a:pt x="184147" y="249339"/>
                  </a:lnTo>
                  <a:close/>
                </a:path>
                <a:path w="326390" h="319405">
                  <a:moveTo>
                    <a:pt x="200771" y="109715"/>
                  </a:moveTo>
                  <a:lnTo>
                    <a:pt x="187561" y="110961"/>
                  </a:lnTo>
                  <a:lnTo>
                    <a:pt x="175368" y="114700"/>
                  </a:lnTo>
                  <a:lnTo>
                    <a:pt x="164188" y="120934"/>
                  </a:lnTo>
                  <a:lnTo>
                    <a:pt x="154023" y="129667"/>
                  </a:lnTo>
                  <a:lnTo>
                    <a:pt x="47838" y="129667"/>
                  </a:lnTo>
                  <a:lnTo>
                    <a:pt x="46174" y="131330"/>
                  </a:lnTo>
                  <a:lnTo>
                    <a:pt x="46174" y="137972"/>
                  </a:lnTo>
                  <a:lnTo>
                    <a:pt x="47838" y="139636"/>
                  </a:lnTo>
                  <a:lnTo>
                    <a:pt x="146530" y="139636"/>
                  </a:lnTo>
                  <a:lnTo>
                    <a:pt x="142367" y="146649"/>
                  </a:lnTo>
                  <a:lnTo>
                    <a:pt x="139214" y="153973"/>
                  </a:lnTo>
                  <a:lnTo>
                    <a:pt x="137071" y="161608"/>
                  </a:lnTo>
                  <a:lnTo>
                    <a:pt x="135938" y="169557"/>
                  </a:lnTo>
                  <a:lnTo>
                    <a:pt x="47838" y="169557"/>
                  </a:lnTo>
                  <a:lnTo>
                    <a:pt x="46174" y="171221"/>
                  </a:lnTo>
                  <a:lnTo>
                    <a:pt x="46174" y="177863"/>
                  </a:lnTo>
                  <a:lnTo>
                    <a:pt x="47838" y="179527"/>
                  </a:lnTo>
                  <a:lnTo>
                    <a:pt x="135938" y="179527"/>
                  </a:lnTo>
                  <a:lnTo>
                    <a:pt x="137031" y="187476"/>
                  </a:lnTo>
                  <a:lnTo>
                    <a:pt x="139056" y="195111"/>
                  </a:lnTo>
                  <a:lnTo>
                    <a:pt x="142014" y="202435"/>
                  </a:lnTo>
                  <a:lnTo>
                    <a:pt x="145907" y="209448"/>
                  </a:lnTo>
                  <a:lnTo>
                    <a:pt x="47838" y="209448"/>
                  </a:lnTo>
                  <a:lnTo>
                    <a:pt x="46174" y="211112"/>
                  </a:lnTo>
                  <a:lnTo>
                    <a:pt x="46174" y="217754"/>
                  </a:lnTo>
                  <a:lnTo>
                    <a:pt x="47838" y="219417"/>
                  </a:lnTo>
                  <a:lnTo>
                    <a:pt x="154023" y="219417"/>
                  </a:lnTo>
                  <a:lnTo>
                    <a:pt x="164207" y="228155"/>
                  </a:lnTo>
                  <a:lnTo>
                    <a:pt x="175368" y="234380"/>
                  </a:lnTo>
                  <a:lnTo>
                    <a:pt x="187562" y="238122"/>
                  </a:lnTo>
                  <a:lnTo>
                    <a:pt x="200771" y="239369"/>
                  </a:lnTo>
                  <a:lnTo>
                    <a:pt x="207237" y="239057"/>
                  </a:lnTo>
                  <a:lnTo>
                    <a:pt x="213546" y="238121"/>
                  </a:lnTo>
                  <a:lnTo>
                    <a:pt x="219700" y="236562"/>
                  </a:lnTo>
                  <a:lnTo>
                    <a:pt x="225701" y="234378"/>
                  </a:lnTo>
                  <a:lnTo>
                    <a:pt x="235671" y="234378"/>
                  </a:lnTo>
                  <a:lnTo>
                    <a:pt x="235671" y="229400"/>
                  </a:lnTo>
                  <a:lnTo>
                    <a:pt x="200771" y="229400"/>
                  </a:lnTo>
                  <a:lnTo>
                    <a:pt x="189939" y="228385"/>
                  </a:lnTo>
                  <a:lnTo>
                    <a:pt x="155026" y="204695"/>
                  </a:lnTo>
                  <a:lnTo>
                    <a:pt x="145907" y="174536"/>
                  </a:lnTo>
                  <a:lnTo>
                    <a:pt x="146921" y="163705"/>
                  </a:lnTo>
                  <a:lnTo>
                    <a:pt x="170609" y="128798"/>
                  </a:lnTo>
                  <a:lnTo>
                    <a:pt x="200771" y="119684"/>
                  </a:lnTo>
                  <a:lnTo>
                    <a:pt x="235671" y="119684"/>
                  </a:lnTo>
                  <a:lnTo>
                    <a:pt x="235671" y="114693"/>
                  </a:lnTo>
                  <a:lnTo>
                    <a:pt x="225701" y="114693"/>
                  </a:lnTo>
                  <a:lnTo>
                    <a:pt x="219700" y="112517"/>
                  </a:lnTo>
                  <a:lnTo>
                    <a:pt x="213543" y="110961"/>
                  </a:lnTo>
                  <a:lnTo>
                    <a:pt x="207237" y="110027"/>
                  </a:lnTo>
                  <a:lnTo>
                    <a:pt x="200771" y="109715"/>
                  </a:lnTo>
                  <a:close/>
                </a:path>
                <a:path w="326390" h="319405">
                  <a:moveTo>
                    <a:pt x="235671" y="119684"/>
                  </a:moveTo>
                  <a:lnTo>
                    <a:pt x="200771" y="119684"/>
                  </a:lnTo>
                  <a:lnTo>
                    <a:pt x="211601" y="120697"/>
                  </a:lnTo>
                  <a:lnTo>
                    <a:pt x="221652" y="123734"/>
                  </a:lnTo>
                  <a:lnTo>
                    <a:pt x="251568" y="153655"/>
                  </a:lnTo>
                  <a:lnTo>
                    <a:pt x="255623" y="174536"/>
                  </a:lnTo>
                  <a:lnTo>
                    <a:pt x="254609" y="185373"/>
                  </a:lnTo>
                  <a:lnTo>
                    <a:pt x="230923" y="220275"/>
                  </a:lnTo>
                  <a:lnTo>
                    <a:pt x="200771" y="229400"/>
                  </a:lnTo>
                  <a:lnTo>
                    <a:pt x="235671" y="229400"/>
                  </a:lnTo>
                  <a:lnTo>
                    <a:pt x="235671" y="228981"/>
                  </a:lnTo>
                  <a:lnTo>
                    <a:pt x="235874" y="228676"/>
                  </a:lnTo>
                  <a:lnTo>
                    <a:pt x="236712" y="228244"/>
                  </a:lnTo>
                  <a:lnTo>
                    <a:pt x="237131" y="228155"/>
                  </a:lnTo>
                  <a:lnTo>
                    <a:pt x="251304" y="228155"/>
                  </a:lnTo>
                  <a:lnTo>
                    <a:pt x="245018" y="221919"/>
                  </a:lnTo>
                  <a:lnTo>
                    <a:pt x="254019" y="211708"/>
                  </a:lnTo>
                  <a:lnTo>
                    <a:pt x="260449" y="200409"/>
                  </a:lnTo>
                  <a:lnTo>
                    <a:pt x="264306" y="188019"/>
                  </a:lnTo>
                  <a:lnTo>
                    <a:pt x="265592" y="174536"/>
                  </a:lnTo>
                  <a:lnTo>
                    <a:pt x="265085" y="166280"/>
                  </a:lnTo>
                  <a:lnTo>
                    <a:pt x="247985" y="130284"/>
                  </a:lnTo>
                  <a:lnTo>
                    <a:pt x="242179" y="124673"/>
                  </a:lnTo>
                  <a:lnTo>
                    <a:pt x="235671" y="119684"/>
                  </a:lnTo>
                  <a:close/>
                </a:path>
                <a:path w="326390" h="319405">
                  <a:moveTo>
                    <a:pt x="161835" y="9982"/>
                  </a:moveTo>
                  <a:lnTo>
                    <a:pt x="145907" y="9982"/>
                  </a:lnTo>
                  <a:lnTo>
                    <a:pt x="145907" y="86436"/>
                  </a:lnTo>
                  <a:lnTo>
                    <a:pt x="147368" y="90385"/>
                  </a:lnTo>
                  <a:lnTo>
                    <a:pt x="153184" y="97866"/>
                  </a:lnTo>
                  <a:lnTo>
                    <a:pt x="156715" y="99745"/>
                  </a:lnTo>
                  <a:lnTo>
                    <a:pt x="225701" y="99745"/>
                  </a:lnTo>
                  <a:lnTo>
                    <a:pt x="225701" y="114693"/>
                  </a:lnTo>
                  <a:lnTo>
                    <a:pt x="235671" y="114693"/>
                  </a:lnTo>
                  <a:lnTo>
                    <a:pt x="235671" y="93497"/>
                  </a:lnTo>
                  <a:lnTo>
                    <a:pt x="235264" y="92671"/>
                  </a:lnTo>
                  <a:lnTo>
                    <a:pt x="234845" y="92049"/>
                  </a:lnTo>
                  <a:lnTo>
                    <a:pt x="234426" y="91643"/>
                  </a:lnTo>
                  <a:lnTo>
                    <a:pt x="232755" y="89763"/>
                  </a:lnTo>
                  <a:lnTo>
                    <a:pt x="157540" y="89763"/>
                  </a:lnTo>
                  <a:lnTo>
                    <a:pt x="155889" y="87274"/>
                  </a:lnTo>
                  <a:lnTo>
                    <a:pt x="155889" y="18084"/>
                  </a:lnTo>
                  <a:lnTo>
                    <a:pt x="169038" y="18084"/>
                  </a:lnTo>
                  <a:lnTo>
                    <a:pt x="161835" y="9982"/>
                  </a:lnTo>
                  <a:close/>
                </a:path>
                <a:path w="326390" h="319405">
                  <a:moveTo>
                    <a:pt x="114335" y="89763"/>
                  </a:moveTo>
                  <a:lnTo>
                    <a:pt x="47838" y="89763"/>
                  </a:lnTo>
                  <a:lnTo>
                    <a:pt x="46174" y="91427"/>
                  </a:lnTo>
                  <a:lnTo>
                    <a:pt x="46174" y="98082"/>
                  </a:lnTo>
                  <a:lnTo>
                    <a:pt x="47838" y="99745"/>
                  </a:lnTo>
                  <a:lnTo>
                    <a:pt x="114335" y="99745"/>
                  </a:lnTo>
                  <a:lnTo>
                    <a:pt x="115986" y="98082"/>
                  </a:lnTo>
                  <a:lnTo>
                    <a:pt x="115986" y="91427"/>
                  </a:lnTo>
                  <a:lnTo>
                    <a:pt x="114335" y="89763"/>
                  </a:lnTo>
                  <a:close/>
                </a:path>
                <a:path w="326390" h="319405">
                  <a:moveTo>
                    <a:pt x="169038" y="18084"/>
                  </a:moveTo>
                  <a:lnTo>
                    <a:pt x="155889" y="18084"/>
                  </a:lnTo>
                  <a:lnTo>
                    <a:pt x="219466" y="89763"/>
                  </a:lnTo>
                  <a:lnTo>
                    <a:pt x="232755" y="89763"/>
                  </a:lnTo>
                  <a:lnTo>
                    <a:pt x="169038" y="18084"/>
                  </a:lnTo>
                  <a:close/>
                </a:path>
              </a:pathLst>
            </a:custGeom>
            <a:solidFill>
              <a:srgbClr val="EFEFED"/>
            </a:solidFill>
          </p:spPr>
          <p:txBody>
            <a:bodyPr wrap="square" lIns="0" tIns="0" rIns="0" bIns="0" rtlCol="0"/>
            <a:lstStyle/>
            <a:p>
              <a:endParaRPr/>
            </a:p>
          </p:txBody>
        </p:sp>
        <p:sp>
          <p:nvSpPr>
            <p:cNvPr id="12" name="object 12"/>
            <p:cNvSpPr txBox="1"/>
            <p:nvPr/>
          </p:nvSpPr>
          <p:spPr>
            <a:xfrm>
              <a:off x="958260" y="2926200"/>
              <a:ext cx="4781550" cy="212879"/>
            </a:xfrm>
            <a:prstGeom prst="rect">
              <a:avLst/>
            </a:prstGeom>
          </p:spPr>
          <p:txBody>
            <a:bodyPr vert="horz" wrap="square" lIns="0" tIns="12700" rIns="0" bIns="0" rtlCol="0">
              <a:spAutoFit/>
            </a:bodyPr>
            <a:lstStyle/>
            <a:p>
              <a:pPr marL="12700">
                <a:lnSpc>
                  <a:spcPct val="100000"/>
                </a:lnSpc>
                <a:spcBef>
                  <a:spcPts val="100"/>
                </a:spcBef>
              </a:pPr>
              <a:r>
                <a:rPr sz="1300" b="1" dirty="0">
                  <a:solidFill>
                    <a:srgbClr val="FFFFFF"/>
                  </a:solidFill>
                  <a:latin typeface="Arial" panose="020B0604020202020204" pitchFamily="34" charset="0"/>
                  <a:cs typeface="Arial" panose="020B0604020202020204" pitchFamily="34" charset="0"/>
                </a:rPr>
                <a:t>WHAT WERE </a:t>
              </a:r>
              <a:r>
                <a:rPr sz="1300" b="1" spc="-5" dirty="0">
                  <a:solidFill>
                    <a:srgbClr val="FFFFFF"/>
                  </a:solidFill>
                  <a:latin typeface="Arial" panose="020B0604020202020204" pitchFamily="34" charset="0"/>
                  <a:cs typeface="Arial" panose="020B0604020202020204" pitchFamily="34" charset="0"/>
                </a:rPr>
                <a:t>THE RESULTS </a:t>
              </a:r>
              <a:r>
                <a:rPr sz="1300" b="1" dirty="0">
                  <a:solidFill>
                    <a:srgbClr val="FFFFFF"/>
                  </a:solidFill>
                  <a:latin typeface="Arial" panose="020B0604020202020204" pitchFamily="34" charset="0"/>
                  <a:cs typeface="Arial" panose="020B0604020202020204" pitchFamily="34" charset="0"/>
                </a:rPr>
                <a:t>AND WHAT </a:t>
              </a:r>
              <a:r>
                <a:rPr sz="1300" b="1" spc="-5" dirty="0">
                  <a:solidFill>
                    <a:srgbClr val="FFFFFF"/>
                  </a:solidFill>
                  <a:latin typeface="Arial" panose="020B0604020202020204" pitchFamily="34" charset="0"/>
                  <a:cs typeface="Arial" panose="020B0604020202020204" pitchFamily="34" charset="0"/>
                </a:rPr>
                <a:t>DO THEY</a:t>
              </a:r>
              <a:r>
                <a:rPr sz="1300" b="1" spc="-75" dirty="0">
                  <a:solidFill>
                    <a:srgbClr val="FFFFFF"/>
                  </a:solidFill>
                  <a:latin typeface="Arial" panose="020B0604020202020204" pitchFamily="34" charset="0"/>
                  <a:cs typeface="Arial" panose="020B0604020202020204" pitchFamily="34" charset="0"/>
                </a:rPr>
                <a:t> </a:t>
              </a:r>
              <a:r>
                <a:rPr sz="1300" b="1" dirty="0">
                  <a:solidFill>
                    <a:srgbClr val="FFFFFF"/>
                  </a:solidFill>
                  <a:latin typeface="Arial" panose="020B0604020202020204" pitchFamily="34" charset="0"/>
                  <a:cs typeface="Arial" panose="020B0604020202020204" pitchFamily="34" charset="0"/>
                </a:rPr>
                <a:t>MEAN?</a:t>
              </a:r>
              <a:endParaRPr sz="1300" b="1" dirty="0">
                <a:latin typeface="Arial" panose="020B0604020202020204" pitchFamily="34" charset="0"/>
                <a:cs typeface="Arial" panose="020B0604020202020204" pitchFamily="34" charset="0"/>
              </a:endParaRPr>
            </a:p>
          </p:txBody>
        </p:sp>
      </p:grpSp>
      <p:grpSp>
        <p:nvGrpSpPr>
          <p:cNvPr id="25" name="Group 24"/>
          <p:cNvGrpSpPr/>
          <p:nvPr/>
        </p:nvGrpSpPr>
        <p:grpSpPr>
          <a:xfrm>
            <a:off x="332060" y="1350459"/>
            <a:ext cx="3576048" cy="576580"/>
            <a:chOff x="332060" y="1350459"/>
            <a:chExt cx="3576048" cy="576580"/>
          </a:xfrm>
        </p:grpSpPr>
        <p:sp>
          <p:nvSpPr>
            <p:cNvPr id="13" name="object 13"/>
            <p:cNvSpPr/>
            <p:nvPr/>
          </p:nvSpPr>
          <p:spPr>
            <a:xfrm>
              <a:off x="332060" y="1350459"/>
              <a:ext cx="576580" cy="576580"/>
            </a:xfrm>
            <a:custGeom>
              <a:avLst/>
              <a:gdLst/>
              <a:ahLst/>
              <a:cxnLst/>
              <a:rect l="l" t="t" r="r" b="b"/>
              <a:pathLst>
                <a:path w="576580" h="576580">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14" name="object 14"/>
            <p:cNvSpPr/>
            <p:nvPr/>
          </p:nvSpPr>
          <p:spPr>
            <a:xfrm>
              <a:off x="814388" y="1453868"/>
              <a:ext cx="3093720" cy="314325"/>
            </a:xfrm>
            <a:custGeom>
              <a:avLst/>
              <a:gdLst/>
              <a:ahLst/>
              <a:cxnLst/>
              <a:rect l="l" t="t" r="r" b="b"/>
              <a:pathLst>
                <a:path w="3093720" h="314325">
                  <a:moveTo>
                    <a:pt x="3093427" y="0"/>
                  </a:moveTo>
                  <a:lnTo>
                    <a:pt x="0" y="0"/>
                  </a:lnTo>
                  <a:lnTo>
                    <a:pt x="16596" y="18782"/>
                  </a:lnTo>
                  <a:lnTo>
                    <a:pt x="31400" y="39062"/>
                  </a:lnTo>
                  <a:lnTo>
                    <a:pt x="55105" y="83629"/>
                  </a:lnTo>
                  <a:lnTo>
                    <a:pt x="70089" y="132738"/>
                  </a:lnTo>
                  <a:lnTo>
                    <a:pt x="75311" y="185381"/>
                  </a:lnTo>
                  <a:lnTo>
                    <a:pt x="74747" y="202789"/>
                  </a:lnTo>
                  <a:lnTo>
                    <a:pt x="66586" y="253072"/>
                  </a:lnTo>
                  <a:lnTo>
                    <a:pt x="49487" y="299728"/>
                  </a:lnTo>
                  <a:lnTo>
                    <a:pt x="41973" y="314325"/>
                  </a:lnTo>
                  <a:lnTo>
                    <a:pt x="3093427" y="314325"/>
                  </a:lnTo>
                  <a:lnTo>
                    <a:pt x="3093427" y="0"/>
                  </a:lnTo>
                  <a:close/>
                </a:path>
              </a:pathLst>
            </a:custGeom>
            <a:solidFill>
              <a:srgbClr val="028CC6"/>
            </a:solidFill>
          </p:spPr>
          <p:txBody>
            <a:bodyPr wrap="square" lIns="0" tIns="0" rIns="0" bIns="0" rtlCol="0"/>
            <a:lstStyle/>
            <a:p>
              <a:endParaRPr/>
            </a:p>
          </p:txBody>
        </p:sp>
        <p:sp>
          <p:nvSpPr>
            <p:cNvPr id="15" name="object 15"/>
            <p:cNvSpPr/>
            <p:nvPr/>
          </p:nvSpPr>
          <p:spPr>
            <a:xfrm>
              <a:off x="361294" y="1382382"/>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6" name="object 16"/>
            <p:cNvSpPr/>
            <p:nvPr/>
          </p:nvSpPr>
          <p:spPr>
            <a:xfrm>
              <a:off x="437818" y="1451507"/>
              <a:ext cx="344170" cy="344170"/>
            </a:xfrm>
            <a:custGeom>
              <a:avLst/>
              <a:gdLst/>
              <a:ahLst/>
              <a:cxnLst/>
              <a:rect l="l" t="t" r="r" b="b"/>
              <a:pathLst>
                <a:path w="344170" h="344169">
                  <a:moveTo>
                    <a:pt x="203963" y="196100"/>
                  </a:moveTo>
                  <a:lnTo>
                    <a:pt x="188709" y="196100"/>
                  </a:lnTo>
                  <a:lnTo>
                    <a:pt x="189153" y="196545"/>
                  </a:lnTo>
                  <a:lnTo>
                    <a:pt x="189382" y="197002"/>
                  </a:lnTo>
                  <a:lnTo>
                    <a:pt x="189382" y="197446"/>
                  </a:lnTo>
                  <a:lnTo>
                    <a:pt x="212877" y="220281"/>
                  </a:lnTo>
                  <a:lnTo>
                    <a:pt x="210642" y="223862"/>
                  </a:lnTo>
                  <a:lnTo>
                    <a:pt x="209524" y="227444"/>
                  </a:lnTo>
                  <a:lnTo>
                    <a:pt x="209524" y="237299"/>
                  </a:lnTo>
                  <a:lnTo>
                    <a:pt x="211772" y="242443"/>
                  </a:lnTo>
                  <a:lnTo>
                    <a:pt x="216242" y="246468"/>
                  </a:lnTo>
                  <a:lnTo>
                    <a:pt x="306895" y="337794"/>
                  </a:lnTo>
                  <a:lnTo>
                    <a:pt x="311378" y="341833"/>
                  </a:lnTo>
                  <a:lnTo>
                    <a:pt x="316534" y="343852"/>
                  </a:lnTo>
                  <a:lnTo>
                    <a:pt x="328168" y="343852"/>
                  </a:lnTo>
                  <a:lnTo>
                    <a:pt x="333209" y="341718"/>
                  </a:lnTo>
                  <a:lnTo>
                    <a:pt x="341706" y="333209"/>
                  </a:lnTo>
                  <a:lnTo>
                    <a:pt x="319214" y="333108"/>
                  </a:lnTo>
                  <a:lnTo>
                    <a:pt x="316750" y="331978"/>
                  </a:lnTo>
                  <a:lnTo>
                    <a:pt x="314959" y="329742"/>
                  </a:lnTo>
                  <a:lnTo>
                    <a:pt x="221386" y="236855"/>
                  </a:lnTo>
                  <a:lnTo>
                    <a:pt x="220281" y="234264"/>
                  </a:lnTo>
                  <a:lnTo>
                    <a:pt x="220281" y="228447"/>
                  </a:lnTo>
                  <a:lnTo>
                    <a:pt x="221386" y="225869"/>
                  </a:lnTo>
                  <a:lnTo>
                    <a:pt x="225869" y="221399"/>
                  </a:lnTo>
                  <a:lnTo>
                    <a:pt x="228447" y="220281"/>
                  </a:lnTo>
                  <a:lnTo>
                    <a:pt x="250536" y="220281"/>
                  </a:lnTo>
                  <a:lnTo>
                    <a:pt x="246468" y="216242"/>
                  </a:lnTo>
                  <a:lnTo>
                    <a:pt x="242045" y="212890"/>
                  </a:lnTo>
                  <a:lnTo>
                    <a:pt x="220281" y="212890"/>
                  </a:lnTo>
                  <a:lnTo>
                    <a:pt x="203963" y="196100"/>
                  </a:lnTo>
                  <a:close/>
                </a:path>
                <a:path w="344170" h="344169">
                  <a:moveTo>
                    <a:pt x="250536" y="220281"/>
                  </a:moveTo>
                  <a:lnTo>
                    <a:pt x="234264" y="220281"/>
                  </a:lnTo>
                  <a:lnTo>
                    <a:pt x="236842" y="221399"/>
                  </a:lnTo>
                  <a:lnTo>
                    <a:pt x="329742" y="314972"/>
                  </a:lnTo>
                  <a:lnTo>
                    <a:pt x="331978" y="316763"/>
                  </a:lnTo>
                  <a:lnTo>
                    <a:pt x="333095" y="319227"/>
                  </a:lnTo>
                  <a:lnTo>
                    <a:pt x="333095" y="325488"/>
                  </a:lnTo>
                  <a:lnTo>
                    <a:pt x="332079" y="328066"/>
                  </a:lnTo>
                  <a:lnTo>
                    <a:pt x="328053" y="332092"/>
                  </a:lnTo>
                  <a:lnTo>
                    <a:pt x="325488" y="333108"/>
                  </a:lnTo>
                  <a:lnTo>
                    <a:pt x="341749" y="333108"/>
                  </a:lnTo>
                  <a:lnTo>
                    <a:pt x="343839" y="328168"/>
                  </a:lnTo>
                  <a:lnTo>
                    <a:pt x="343839" y="316534"/>
                  </a:lnTo>
                  <a:lnTo>
                    <a:pt x="341820" y="311391"/>
                  </a:lnTo>
                  <a:lnTo>
                    <a:pt x="337794" y="306908"/>
                  </a:lnTo>
                  <a:lnTo>
                    <a:pt x="250536" y="220281"/>
                  </a:lnTo>
                  <a:close/>
                </a:path>
                <a:path w="344170" h="344169">
                  <a:moveTo>
                    <a:pt x="112826" y="0"/>
                  </a:moveTo>
                  <a:lnTo>
                    <a:pt x="69756" y="8313"/>
                  </a:lnTo>
                  <a:lnTo>
                    <a:pt x="33248" y="33248"/>
                  </a:lnTo>
                  <a:lnTo>
                    <a:pt x="8313" y="69761"/>
                  </a:lnTo>
                  <a:lnTo>
                    <a:pt x="0" y="112826"/>
                  </a:lnTo>
                  <a:lnTo>
                    <a:pt x="2078" y="135179"/>
                  </a:lnTo>
                  <a:lnTo>
                    <a:pt x="18704" y="174966"/>
                  </a:lnTo>
                  <a:lnTo>
                    <a:pt x="50681" y="206954"/>
                  </a:lnTo>
                  <a:lnTo>
                    <a:pt x="90471" y="223576"/>
                  </a:lnTo>
                  <a:lnTo>
                    <a:pt x="112826" y="225653"/>
                  </a:lnTo>
                  <a:lnTo>
                    <a:pt x="133936" y="223805"/>
                  </a:lnTo>
                  <a:lnTo>
                    <a:pt x="153620" y="218263"/>
                  </a:lnTo>
                  <a:lnTo>
                    <a:pt x="160252" y="214909"/>
                  </a:lnTo>
                  <a:lnTo>
                    <a:pt x="112826" y="214909"/>
                  </a:lnTo>
                  <a:lnTo>
                    <a:pt x="92448" y="213040"/>
                  </a:lnTo>
                  <a:lnTo>
                    <a:pt x="56348" y="198096"/>
                  </a:lnTo>
                  <a:lnTo>
                    <a:pt x="27557" y="169305"/>
                  </a:lnTo>
                  <a:lnTo>
                    <a:pt x="12613" y="133205"/>
                  </a:lnTo>
                  <a:lnTo>
                    <a:pt x="10744" y="112826"/>
                  </a:lnTo>
                  <a:lnTo>
                    <a:pt x="12613" y="92448"/>
                  </a:lnTo>
                  <a:lnTo>
                    <a:pt x="27557" y="56348"/>
                  </a:lnTo>
                  <a:lnTo>
                    <a:pt x="56348" y="27557"/>
                  </a:lnTo>
                  <a:lnTo>
                    <a:pt x="92448" y="12613"/>
                  </a:lnTo>
                  <a:lnTo>
                    <a:pt x="112826" y="10744"/>
                  </a:lnTo>
                  <a:lnTo>
                    <a:pt x="160350" y="10744"/>
                  </a:lnTo>
                  <a:lnTo>
                    <a:pt x="155887" y="8313"/>
                  </a:lnTo>
                  <a:lnTo>
                    <a:pt x="135174" y="2078"/>
                  </a:lnTo>
                  <a:lnTo>
                    <a:pt x="112826" y="0"/>
                  </a:lnTo>
                  <a:close/>
                </a:path>
                <a:path w="344170" h="344169">
                  <a:moveTo>
                    <a:pt x="160350" y="10744"/>
                  </a:moveTo>
                  <a:lnTo>
                    <a:pt x="112826" y="10744"/>
                  </a:lnTo>
                  <a:lnTo>
                    <a:pt x="133205" y="12613"/>
                  </a:lnTo>
                  <a:lnTo>
                    <a:pt x="152030" y="18218"/>
                  </a:lnTo>
                  <a:lnTo>
                    <a:pt x="185013" y="40627"/>
                  </a:lnTo>
                  <a:lnTo>
                    <a:pt x="207422" y="73621"/>
                  </a:lnTo>
                  <a:lnTo>
                    <a:pt x="214896" y="112826"/>
                  </a:lnTo>
                  <a:lnTo>
                    <a:pt x="213027" y="133205"/>
                  </a:lnTo>
                  <a:lnTo>
                    <a:pt x="198083" y="169305"/>
                  </a:lnTo>
                  <a:lnTo>
                    <a:pt x="169299" y="198096"/>
                  </a:lnTo>
                  <a:lnTo>
                    <a:pt x="133205" y="213040"/>
                  </a:lnTo>
                  <a:lnTo>
                    <a:pt x="112826" y="214909"/>
                  </a:lnTo>
                  <a:lnTo>
                    <a:pt x="160252" y="214909"/>
                  </a:lnTo>
                  <a:lnTo>
                    <a:pt x="171878" y="209028"/>
                  </a:lnTo>
                  <a:lnTo>
                    <a:pt x="188709" y="196100"/>
                  </a:lnTo>
                  <a:lnTo>
                    <a:pt x="203963" y="196100"/>
                  </a:lnTo>
                  <a:lnTo>
                    <a:pt x="197434" y="189382"/>
                  </a:lnTo>
                  <a:lnTo>
                    <a:pt x="196989" y="189382"/>
                  </a:lnTo>
                  <a:lnTo>
                    <a:pt x="196545" y="189153"/>
                  </a:lnTo>
                  <a:lnTo>
                    <a:pt x="196100" y="188722"/>
                  </a:lnTo>
                  <a:lnTo>
                    <a:pt x="209028" y="171885"/>
                  </a:lnTo>
                  <a:lnTo>
                    <a:pt x="218263" y="153627"/>
                  </a:lnTo>
                  <a:lnTo>
                    <a:pt x="223805" y="133941"/>
                  </a:lnTo>
                  <a:lnTo>
                    <a:pt x="225653" y="112826"/>
                  </a:lnTo>
                  <a:lnTo>
                    <a:pt x="223574" y="90473"/>
                  </a:lnTo>
                  <a:lnTo>
                    <a:pt x="217339" y="69761"/>
                  </a:lnTo>
                  <a:lnTo>
                    <a:pt x="206949" y="50686"/>
                  </a:lnTo>
                  <a:lnTo>
                    <a:pt x="192404" y="33248"/>
                  </a:lnTo>
                  <a:lnTo>
                    <a:pt x="174964" y="18704"/>
                  </a:lnTo>
                  <a:lnTo>
                    <a:pt x="160350" y="10744"/>
                  </a:lnTo>
                  <a:close/>
                </a:path>
                <a:path w="344170" h="344169">
                  <a:moveTo>
                    <a:pt x="234208" y="209699"/>
                  </a:moveTo>
                  <a:lnTo>
                    <a:pt x="227454" y="210077"/>
                  </a:lnTo>
                  <a:lnTo>
                    <a:pt x="220281" y="212890"/>
                  </a:lnTo>
                  <a:lnTo>
                    <a:pt x="242045" y="212890"/>
                  </a:lnTo>
                  <a:lnTo>
                    <a:pt x="240546" y="211754"/>
                  </a:lnTo>
                  <a:lnTo>
                    <a:pt x="234208" y="209699"/>
                  </a:lnTo>
                  <a:close/>
                </a:path>
                <a:path w="344170" h="344169">
                  <a:moveTo>
                    <a:pt x="112826" y="32245"/>
                  </a:moveTo>
                  <a:lnTo>
                    <a:pt x="68117" y="45463"/>
                  </a:lnTo>
                  <a:lnTo>
                    <a:pt x="38107" y="81764"/>
                  </a:lnTo>
                  <a:lnTo>
                    <a:pt x="32232" y="112826"/>
                  </a:lnTo>
                  <a:lnTo>
                    <a:pt x="33701" y="128983"/>
                  </a:lnTo>
                  <a:lnTo>
                    <a:pt x="55727" y="169913"/>
                  </a:lnTo>
                  <a:lnTo>
                    <a:pt x="96664" y="191941"/>
                  </a:lnTo>
                  <a:lnTo>
                    <a:pt x="112826" y="193408"/>
                  </a:lnTo>
                  <a:lnTo>
                    <a:pt x="128981" y="191941"/>
                  </a:lnTo>
                  <a:lnTo>
                    <a:pt x="143878" y="187537"/>
                  </a:lnTo>
                  <a:lnTo>
                    <a:pt x="152909" y="182676"/>
                  </a:lnTo>
                  <a:lnTo>
                    <a:pt x="112826" y="182676"/>
                  </a:lnTo>
                  <a:lnTo>
                    <a:pt x="98905" y="181394"/>
                  </a:lnTo>
                  <a:lnTo>
                    <a:pt x="63461" y="162191"/>
                  </a:lnTo>
                  <a:lnTo>
                    <a:pt x="44257" y="126740"/>
                  </a:lnTo>
                  <a:lnTo>
                    <a:pt x="42976" y="112826"/>
                  </a:lnTo>
                  <a:lnTo>
                    <a:pt x="44257" y="98912"/>
                  </a:lnTo>
                  <a:lnTo>
                    <a:pt x="63461" y="63461"/>
                  </a:lnTo>
                  <a:lnTo>
                    <a:pt x="98905" y="44270"/>
                  </a:lnTo>
                  <a:lnTo>
                    <a:pt x="112826" y="42989"/>
                  </a:lnTo>
                  <a:lnTo>
                    <a:pt x="152923" y="42989"/>
                  </a:lnTo>
                  <a:lnTo>
                    <a:pt x="143878" y="38120"/>
                  </a:lnTo>
                  <a:lnTo>
                    <a:pt x="128981" y="33714"/>
                  </a:lnTo>
                  <a:lnTo>
                    <a:pt x="112826" y="32245"/>
                  </a:lnTo>
                  <a:close/>
                </a:path>
                <a:path w="344170" h="344169">
                  <a:moveTo>
                    <a:pt x="152923" y="42989"/>
                  </a:moveTo>
                  <a:lnTo>
                    <a:pt x="112826" y="42989"/>
                  </a:lnTo>
                  <a:lnTo>
                    <a:pt x="126735" y="44270"/>
                  </a:lnTo>
                  <a:lnTo>
                    <a:pt x="139599" y="48110"/>
                  </a:lnTo>
                  <a:lnTo>
                    <a:pt x="171146" y="74232"/>
                  </a:lnTo>
                  <a:lnTo>
                    <a:pt x="182676" y="112826"/>
                  </a:lnTo>
                  <a:lnTo>
                    <a:pt x="181394" y="126740"/>
                  </a:lnTo>
                  <a:lnTo>
                    <a:pt x="162191" y="162191"/>
                  </a:lnTo>
                  <a:lnTo>
                    <a:pt x="126735" y="181394"/>
                  </a:lnTo>
                  <a:lnTo>
                    <a:pt x="112826" y="182676"/>
                  </a:lnTo>
                  <a:lnTo>
                    <a:pt x="152909" y="182676"/>
                  </a:lnTo>
                  <a:lnTo>
                    <a:pt x="187536" y="143884"/>
                  </a:lnTo>
                  <a:lnTo>
                    <a:pt x="193408" y="112826"/>
                  </a:lnTo>
                  <a:lnTo>
                    <a:pt x="191940" y="96665"/>
                  </a:lnTo>
                  <a:lnTo>
                    <a:pt x="187536" y="81764"/>
                  </a:lnTo>
                  <a:lnTo>
                    <a:pt x="180190" y="68122"/>
                  </a:lnTo>
                  <a:lnTo>
                    <a:pt x="169900" y="55740"/>
                  </a:lnTo>
                  <a:lnTo>
                    <a:pt x="157518" y="45463"/>
                  </a:lnTo>
                  <a:lnTo>
                    <a:pt x="152923" y="42989"/>
                  </a:lnTo>
                  <a:close/>
                </a:path>
              </a:pathLst>
            </a:custGeom>
            <a:solidFill>
              <a:srgbClr val="FFFFFF"/>
            </a:solidFill>
          </p:spPr>
          <p:txBody>
            <a:bodyPr wrap="square" lIns="0" tIns="0" rIns="0" bIns="0" rtlCol="0"/>
            <a:lstStyle/>
            <a:p>
              <a:endParaRPr/>
            </a:p>
          </p:txBody>
        </p:sp>
        <p:sp>
          <p:nvSpPr>
            <p:cNvPr id="17" name="object 17"/>
            <p:cNvSpPr txBox="1"/>
            <p:nvPr/>
          </p:nvSpPr>
          <p:spPr>
            <a:xfrm>
              <a:off x="958260" y="1481290"/>
              <a:ext cx="2843530" cy="212879"/>
            </a:xfrm>
            <a:prstGeom prst="rect">
              <a:avLst/>
            </a:prstGeom>
          </p:spPr>
          <p:txBody>
            <a:bodyPr vert="horz" wrap="square" lIns="0" tIns="12700" rIns="0" bIns="0" rtlCol="0">
              <a:spAutoFit/>
            </a:bodyPr>
            <a:lstStyle/>
            <a:p>
              <a:pPr marL="12700">
                <a:lnSpc>
                  <a:spcPct val="100000"/>
                </a:lnSpc>
                <a:spcBef>
                  <a:spcPts val="100"/>
                </a:spcBef>
              </a:pPr>
              <a:r>
                <a:rPr sz="1300" b="1" dirty="0">
                  <a:solidFill>
                    <a:srgbClr val="FFFFFF"/>
                  </a:solidFill>
                  <a:latin typeface="Arial Regular"/>
                  <a:cs typeface="Open Sans"/>
                </a:rPr>
                <a:t>WHAT </a:t>
              </a:r>
              <a:r>
                <a:rPr sz="1300" b="1" spc="-5" dirty="0">
                  <a:solidFill>
                    <a:srgbClr val="FFFFFF"/>
                  </a:solidFill>
                  <a:latin typeface="Arial Regular"/>
                  <a:cs typeface="Open Sans"/>
                </a:rPr>
                <a:t>DID THE </a:t>
              </a:r>
              <a:r>
                <a:rPr sz="1300" b="1" dirty="0">
                  <a:solidFill>
                    <a:srgbClr val="FFFFFF"/>
                  </a:solidFill>
                  <a:latin typeface="Arial Regular"/>
                  <a:cs typeface="Open Sans"/>
                </a:rPr>
                <a:t>STUDY</a:t>
              </a:r>
              <a:r>
                <a:rPr sz="1300" b="1" spc="-80" dirty="0">
                  <a:solidFill>
                    <a:srgbClr val="FFFFFF"/>
                  </a:solidFill>
                  <a:latin typeface="Arial Regular"/>
                  <a:cs typeface="Open Sans"/>
                </a:rPr>
                <a:t> </a:t>
              </a:r>
              <a:r>
                <a:rPr sz="1300" b="1" spc="-5" dirty="0">
                  <a:solidFill>
                    <a:srgbClr val="FFFFFF"/>
                  </a:solidFill>
                  <a:latin typeface="Arial Regular"/>
                  <a:cs typeface="Open Sans"/>
                </a:rPr>
                <a:t>INVOLVE?</a:t>
              </a:r>
              <a:endParaRPr sz="1300" b="1" dirty="0">
                <a:latin typeface="Arial Regular"/>
                <a:cs typeface="Open Sans"/>
              </a:endParaRPr>
            </a:p>
          </p:txBody>
        </p:sp>
      </p:grpSp>
      <p:sp>
        <p:nvSpPr>
          <p:cNvPr id="18" name="object 18"/>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9" name="object 19"/>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20" name="object 20"/>
          <p:cNvSpPr/>
          <p:nvPr/>
        </p:nvSpPr>
        <p:spPr>
          <a:xfrm>
            <a:off x="3042869" y="0"/>
            <a:ext cx="4517390" cy="1217930"/>
          </a:xfrm>
          <a:custGeom>
            <a:avLst/>
            <a:gdLst/>
            <a:ahLst/>
            <a:cxnLst/>
            <a:rect l="l" t="t" r="r" b="b"/>
            <a:pathLst>
              <a:path w="4517390" h="1217930">
                <a:moveTo>
                  <a:pt x="4517136" y="0"/>
                </a:moveTo>
                <a:lnTo>
                  <a:pt x="0" y="0"/>
                </a:lnTo>
                <a:lnTo>
                  <a:pt x="714548" y="1217320"/>
                </a:lnTo>
                <a:lnTo>
                  <a:pt x="4517136" y="1217170"/>
                </a:lnTo>
                <a:lnTo>
                  <a:pt x="4517136" y="0"/>
                </a:lnTo>
                <a:close/>
              </a:path>
            </a:pathLst>
          </a:custGeom>
          <a:solidFill>
            <a:srgbClr val="028CC6">
              <a:alpha val="43998"/>
            </a:srgbClr>
          </a:solidFill>
        </p:spPr>
        <p:txBody>
          <a:bodyPr wrap="square" lIns="0" tIns="0" rIns="0" bIns="0" rtlCol="0"/>
          <a:lstStyle/>
          <a:p>
            <a:endParaRPr/>
          </a:p>
        </p:txBody>
      </p:sp>
      <p:sp>
        <p:nvSpPr>
          <p:cNvPr id="21" name="object 21"/>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22" name="object 22"/>
          <p:cNvSpPr txBox="1"/>
          <p:nvPr/>
        </p:nvSpPr>
        <p:spPr>
          <a:xfrm>
            <a:off x="4437533" y="203255"/>
            <a:ext cx="2959100" cy="579646"/>
          </a:xfrm>
          <a:prstGeom prst="rect">
            <a:avLst/>
          </a:prstGeom>
        </p:spPr>
        <p:txBody>
          <a:bodyPr vert="horz" wrap="square" lIns="0" tIns="12700" rIns="0" bIns="0" rtlCol="0">
            <a:spAutoFit/>
          </a:bodyPr>
          <a:lstStyle/>
          <a:p>
            <a:pPr marL="457834">
              <a:lnSpc>
                <a:spcPct val="100000"/>
              </a:lnSpc>
              <a:spcBef>
                <a:spcPts val="100"/>
              </a:spcBef>
            </a:pPr>
            <a:r>
              <a:rPr sz="1200" b="1" dirty="0">
                <a:solidFill>
                  <a:srgbClr val="FFFFFF"/>
                </a:solidFill>
                <a:latin typeface="Arial Bold"/>
                <a:cs typeface="OpenSans-Semibold"/>
              </a:rPr>
              <a:t>CODE:</a:t>
            </a:r>
            <a:endParaRPr sz="1200" b="1" dirty="0">
              <a:latin typeface="Arial Bold"/>
              <a:cs typeface="OpenSans-Semibold"/>
            </a:endParaRPr>
          </a:p>
          <a:p>
            <a:pPr marL="12700">
              <a:lnSpc>
                <a:spcPct val="100000"/>
              </a:lnSpc>
              <a:spcBef>
                <a:spcPts val="1345"/>
              </a:spcBef>
            </a:pPr>
            <a:r>
              <a:rPr sz="1400" b="1" spc="-5" dirty="0">
                <a:solidFill>
                  <a:srgbClr val="FFFFFF"/>
                </a:solidFill>
                <a:latin typeface="Arial Regular"/>
                <a:cs typeface="Open Sans"/>
              </a:rPr>
              <a:t>RESEARCH </a:t>
            </a:r>
            <a:r>
              <a:rPr sz="1400" b="1" dirty="0">
                <a:solidFill>
                  <a:srgbClr val="FFFFFF"/>
                </a:solidFill>
                <a:latin typeface="Arial Regular"/>
                <a:cs typeface="Open Sans"/>
              </a:rPr>
              <a:t>PROJECT</a:t>
            </a:r>
            <a:r>
              <a:rPr sz="1400" b="1" spc="-85" dirty="0">
                <a:solidFill>
                  <a:srgbClr val="FFFFFF"/>
                </a:solidFill>
                <a:latin typeface="Arial Regular"/>
                <a:cs typeface="Open Sans"/>
              </a:rPr>
              <a:t> </a:t>
            </a:r>
            <a:r>
              <a:rPr sz="1400" b="1" dirty="0">
                <a:solidFill>
                  <a:srgbClr val="FFFFFF"/>
                </a:solidFill>
                <a:latin typeface="Arial Regular"/>
                <a:cs typeface="Open Sans"/>
              </a:rPr>
              <a:t>BRIEFING</a:t>
            </a:r>
            <a:endParaRPr sz="1400" b="1" dirty="0">
              <a:latin typeface="Arial Regular"/>
              <a:cs typeface="Open Sans"/>
            </a:endParaRPr>
          </a:p>
        </p:txBody>
      </p:sp>
      <p:sp>
        <p:nvSpPr>
          <p:cNvPr id="28" name="object 28"/>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sp>
        <p:nvSpPr>
          <p:cNvPr id="29" name="object 29"/>
          <p:cNvSpPr txBox="1"/>
          <p:nvPr/>
        </p:nvSpPr>
        <p:spPr>
          <a:xfrm>
            <a:off x="820687" y="1936805"/>
            <a:ext cx="6301740" cy="566822"/>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dirty="0" smtClean="0">
                <a:solidFill>
                  <a:srgbClr val="231F20"/>
                </a:solidFill>
                <a:latin typeface="Arial Regular"/>
                <a:cs typeface="Open Sans"/>
              </a:rPr>
              <a:t>This section should give information on the outline and methodology of the project. This section should also include information on the public involvement in the project either in the design or execution </a:t>
            </a:r>
            <a:endParaRPr sz="1200" dirty="0">
              <a:latin typeface="Arial Regular"/>
              <a:cs typeface="Open Sans"/>
            </a:endParaRPr>
          </a:p>
        </p:txBody>
      </p:sp>
      <p:sp>
        <p:nvSpPr>
          <p:cNvPr id="30" name="object 30"/>
          <p:cNvSpPr txBox="1"/>
          <p:nvPr/>
        </p:nvSpPr>
        <p:spPr>
          <a:xfrm>
            <a:off x="797823" y="4264764"/>
            <a:ext cx="6322695" cy="777136"/>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dirty="0" smtClean="0">
                <a:solidFill>
                  <a:srgbClr val="231F20"/>
                </a:solidFill>
                <a:latin typeface="Arial Regular"/>
                <a:cs typeface="Open Sans"/>
              </a:rPr>
              <a:t>More detail on the results of the study and this section can include graphics to help explain – either diagrams, charts or pictures.</a:t>
            </a:r>
          </a:p>
          <a:p>
            <a:pPr marL="12700" marR="5080" algn="just">
              <a:lnSpc>
                <a:spcPct val="100000"/>
              </a:lnSpc>
              <a:spcBef>
                <a:spcPts val="100"/>
              </a:spcBef>
            </a:pPr>
            <a:r>
              <a:rPr lang="en-GB" sz="1200" spc="-5" dirty="0" smtClean="0">
                <a:solidFill>
                  <a:srgbClr val="231F20"/>
                </a:solidFill>
                <a:latin typeface="Arial Regular"/>
                <a:cs typeface="Open Sans"/>
              </a:rPr>
              <a:t> </a:t>
            </a:r>
          </a:p>
          <a:p>
            <a:pPr marL="12700" marR="5080" algn="just">
              <a:lnSpc>
                <a:spcPct val="100000"/>
              </a:lnSpc>
              <a:spcBef>
                <a:spcPts val="100"/>
              </a:spcBef>
            </a:pPr>
            <a:r>
              <a:rPr lang="en-GB" sz="1200" spc="-5" dirty="0" smtClean="0">
                <a:solidFill>
                  <a:srgbClr val="231F20"/>
                </a:solidFill>
                <a:latin typeface="Arial Regular"/>
                <a:cs typeface="Open Sans"/>
              </a:rPr>
              <a:t>The Section should also include how these results add to the field.</a:t>
            </a:r>
            <a:endParaRPr sz="1200" dirty="0">
              <a:latin typeface="Arial Regular"/>
              <a:cs typeface="Open Sans"/>
            </a:endParaRPr>
          </a:p>
        </p:txBody>
      </p:sp>
      <p:grpSp>
        <p:nvGrpSpPr>
          <p:cNvPr id="26" name="Group 25"/>
          <p:cNvGrpSpPr/>
          <p:nvPr/>
        </p:nvGrpSpPr>
        <p:grpSpPr>
          <a:xfrm>
            <a:off x="491426" y="6936461"/>
            <a:ext cx="6657416" cy="2785745"/>
            <a:chOff x="491426" y="6936461"/>
            <a:chExt cx="6657416" cy="2785745"/>
          </a:xfrm>
        </p:grpSpPr>
        <p:sp>
          <p:nvSpPr>
            <p:cNvPr id="32" name="object 32"/>
            <p:cNvSpPr/>
            <p:nvPr/>
          </p:nvSpPr>
          <p:spPr>
            <a:xfrm>
              <a:off x="685177" y="6936461"/>
              <a:ext cx="6463665" cy="2785745"/>
            </a:xfrm>
            <a:custGeom>
              <a:avLst/>
              <a:gdLst/>
              <a:ahLst/>
              <a:cxnLst/>
              <a:rect l="l" t="t" r="r" b="b"/>
              <a:pathLst>
                <a:path w="6463665" h="2785745">
                  <a:moveTo>
                    <a:pt x="6463055" y="2785529"/>
                  </a:moveTo>
                  <a:lnTo>
                    <a:pt x="0" y="2785529"/>
                  </a:lnTo>
                  <a:lnTo>
                    <a:pt x="0" y="0"/>
                  </a:lnTo>
                  <a:lnTo>
                    <a:pt x="6463055" y="0"/>
                  </a:lnTo>
                  <a:lnTo>
                    <a:pt x="6463055" y="2785529"/>
                  </a:lnTo>
                  <a:close/>
                </a:path>
              </a:pathLst>
            </a:custGeom>
            <a:solidFill>
              <a:srgbClr val="028CC6"/>
            </a:solidFill>
          </p:spPr>
          <p:txBody>
            <a:bodyPr wrap="square" lIns="0" tIns="0" rIns="0" bIns="0" rtlCol="0"/>
            <a:lstStyle/>
            <a:p>
              <a:endParaRPr/>
            </a:p>
          </p:txBody>
        </p:sp>
        <p:sp>
          <p:nvSpPr>
            <p:cNvPr id="33" name="object 33"/>
            <p:cNvSpPr/>
            <p:nvPr/>
          </p:nvSpPr>
          <p:spPr>
            <a:xfrm>
              <a:off x="491426" y="6936461"/>
              <a:ext cx="153670" cy="2785745"/>
            </a:xfrm>
            <a:custGeom>
              <a:avLst/>
              <a:gdLst/>
              <a:ahLst/>
              <a:cxnLst/>
              <a:rect l="l" t="t" r="r" b="b"/>
              <a:pathLst>
                <a:path w="153670" h="2785745">
                  <a:moveTo>
                    <a:pt x="153492" y="2785529"/>
                  </a:moveTo>
                  <a:lnTo>
                    <a:pt x="0" y="2785529"/>
                  </a:lnTo>
                  <a:lnTo>
                    <a:pt x="0" y="0"/>
                  </a:lnTo>
                  <a:lnTo>
                    <a:pt x="153492" y="0"/>
                  </a:lnTo>
                  <a:lnTo>
                    <a:pt x="153492" y="2785529"/>
                  </a:lnTo>
                  <a:close/>
                </a:path>
              </a:pathLst>
            </a:custGeom>
            <a:solidFill>
              <a:srgbClr val="003B6F"/>
            </a:solidFill>
          </p:spPr>
          <p:txBody>
            <a:bodyPr wrap="square" lIns="0" tIns="0" rIns="0" bIns="0" rtlCol="0"/>
            <a:lstStyle/>
            <a:p>
              <a:endParaRPr/>
            </a:p>
          </p:txBody>
        </p:sp>
      </p:grpSp>
      <p:sp>
        <p:nvSpPr>
          <p:cNvPr id="34" name="object 34"/>
          <p:cNvSpPr txBox="1"/>
          <p:nvPr/>
        </p:nvSpPr>
        <p:spPr>
          <a:xfrm>
            <a:off x="685177" y="7150439"/>
            <a:ext cx="6293473" cy="212879"/>
          </a:xfrm>
          <a:prstGeom prst="rect">
            <a:avLst/>
          </a:prstGeom>
        </p:spPr>
        <p:txBody>
          <a:bodyPr vert="horz" wrap="square" lIns="0" tIns="12700" rIns="0" bIns="0" rtlCol="0">
            <a:spAutoFit/>
          </a:bodyPr>
          <a:lstStyle/>
          <a:p>
            <a:pPr marL="222250">
              <a:lnSpc>
                <a:spcPct val="100000"/>
              </a:lnSpc>
              <a:spcBef>
                <a:spcPts val="100"/>
              </a:spcBef>
            </a:pPr>
            <a:r>
              <a:rPr lang="en-GB" sz="1300" b="1" dirty="0" smtClean="0">
                <a:solidFill>
                  <a:srgbClr val="FFFFFF"/>
                </a:solidFill>
                <a:latin typeface="Arial" panose="020B0604020202020204" pitchFamily="34" charset="0"/>
                <a:cs typeface="Arial" panose="020B0604020202020204" pitchFamily="34" charset="0"/>
              </a:rPr>
              <a:t>Text to explain any Graphic</a:t>
            </a:r>
            <a:endParaRPr sz="1200" dirty="0">
              <a:latin typeface="Arial Regular"/>
              <a:cs typeface="Open Sans"/>
            </a:endParaRPr>
          </a:p>
        </p:txBody>
      </p:sp>
      <p:sp>
        <p:nvSpPr>
          <p:cNvPr id="35" name="object 35"/>
          <p:cNvSpPr/>
          <p:nvPr/>
        </p:nvSpPr>
        <p:spPr>
          <a:xfrm>
            <a:off x="3321050" y="7124643"/>
            <a:ext cx="3613727" cy="2409151"/>
          </a:xfrm>
          <a:prstGeom prst="rect">
            <a:avLst/>
          </a:prstGeom>
          <a:blipFill>
            <a:blip r:embed="rId4"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322404" y="5346700"/>
            <a:ext cx="3576056" cy="576580"/>
            <a:chOff x="322404" y="4188016"/>
            <a:chExt cx="3576056" cy="576580"/>
          </a:xfrm>
        </p:grpSpPr>
        <p:sp>
          <p:nvSpPr>
            <p:cNvPr id="2" name="object 2"/>
            <p:cNvSpPr/>
            <p:nvPr/>
          </p:nvSpPr>
          <p:spPr>
            <a:xfrm>
              <a:off x="322404" y="4188016"/>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3" name="object 3"/>
            <p:cNvSpPr/>
            <p:nvPr/>
          </p:nvSpPr>
          <p:spPr>
            <a:xfrm>
              <a:off x="804740" y="4291425"/>
              <a:ext cx="3093720" cy="314325"/>
            </a:xfrm>
            <a:custGeom>
              <a:avLst/>
              <a:gdLst/>
              <a:ahLst/>
              <a:cxnLst/>
              <a:rect l="l" t="t" r="r" b="b"/>
              <a:pathLst>
                <a:path w="3093720" h="314325">
                  <a:moveTo>
                    <a:pt x="3093427" y="0"/>
                  </a:moveTo>
                  <a:lnTo>
                    <a:pt x="0" y="0"/>
                  </a:lnTo>
                  <a:lnTo>
                    <a:pt x="16596" y="18782"/>
                  </a:lnTo>
                  <a:lnTo>
                    <a:pt x="31400" y="39062"/>
                  </a:lnTo>
                  <a:lnTo>
                    <a:pt x="55105" y="83629"/>
                  </a:lnTo>
                  <a:lnTo>
                    <a:pt x="70089" y="132738"/>
                  </a:lnTo>
                  <a:lnTo>
                    <a:pt x="75311" y="185381"/>
                  </a:lnTo>
                  <a:lnTo>
                    <a:pt x="74747" y="202789"/>
                  </a:lnTo>
                  <a:lnTo>
                    <a:pt x="66586" y="253072"/>
                  </a:lnTo>
                  <a:lnTo>
                    <a:pt x="49482" y="299734"/>
                  </a:lnTo>
                  <a:lnTo>
                    <a:pt x="41960" y="314325"/>
                  </a:lnTo>
                  <a:lnTo>
                    <a:pt x="3093427" y="314325"/>
                  </a:lnTo>
                  <a:lnTo>
                    <a:pt x="3093427" y="0"/>
                  </a:lnTo>
                  <a:close/>
                </a:path>
              </a:pathLst>
            </a:custGeom>
            <a:solidFill>
              <a:srgbClr val="028CC6"/>
            </a:solidFill>
          </p:spPr>
          <p:txBody>
            <a:bodyPr wrap="square" lIns="0" tIns="0" rIns="0" bIns="0" rtlCol="0"/>
            <a:lstStyle/>
            <a:p>
              <a:endParaRPr/>
            </a:p>
          </p:txBody>
        </p:sp>
        <p:sp>
          <p:nvSpPr>
            <p:cNvPr id="4" name="object 4"/>
            <p:cNvSpPr/>
            <p:nvPr/>
          </p:nvSpPr>
          <p:spPr>
            <a:xfrm>
              <a:off x="351646" y="4219938"/>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5" name="object 5"/>
            <p:cNvSpPr/>
            <p:nvPr/>
          </p:nvSpPr>
          <p:spPr>
            <a:xfrm>
              <a:off x="467295" y="4277760"/>
              <a:ext cx="267970" cy="396875"/>
            </a:xfrm>
            <a:custGeom>
              <a:avLst/>
              <a:gdLst/>
              <a:ahLst/>
              <a:cxnLst/>
              <a:rect l="l" t="t" r="r" b="b"/>
              <a:pathLst>
                <a:path w="267970" h="396875">
                  <a:moveTo>
                    <a:pt x="88798" y="365264"/>
                  </a:moveTo>
                  <a:lnTo>
                    <a:pt x="86258" y="366826"/>
                  </a:lnTo>
                  <a:lnTo>
                    <a:pt x="84239" y="375069"/>
                  </a:lnTo>
                  <a:lnTo>
                    <a:pt x="85750" y="377405"/>
                  </a:lnTo>
                  <a:lnTo>
                    <a:pt x="89814" y="377926"/>
                  </a:lnTo>
                  <a:lnTo>
                    <a:pt x="168973" y="396506"/>
                  </a:lnTo>
                  <a:lnTo>
                    <a:pt x="173532" y="396506"/>
                  </a:lnTo>
                  <a:lnTo>
                    <a:pt x="175577" y="394957"/>
                  </a:lnTo>
                  <a:lnTo>
                    <a:pt x="176580" y="391871"/>
                  </a:lnTo>
                  <a:lnTo>
                    <a:pt x="177596" y="387731"/>
                  </a:lnTo>
                  <a:lnTo>
                    <a:pt x="176072" y="385140"/>
                  </a:lnTo>
                  <a:lnTo>
                    <a:pt x="172008" y="384111"/>
                  </a:lnTo>
                  <a:lnTo>
                    <a:pt x="92862" y="366306"/>
                  </a:lnTo>
                  <a:lnTo>
                    <a:pt x="88798" y="365264"/>
                  </a:lnTo>
                  <a:close/>
                </a:path>
                <a:path w="267970" h="396875">
                  <a:moveTo>
                    <a:pt x="82715" y="329641"/>
                  </a:moveTo>
                  <a:lnTo>
                    <a:pt x="80175" y="331203"/>
                  </a:lnTo>
                  <a:lnTo>
                    <a:pt x="78155" y="339445"/>
                  </a:lnTo>
                  <a:lnTo>
                    <a:pt x="79667" y="342036"/>
                  </a:lnTo>
                  <a:lnTo>
                    <a:pt x="83718" y="343065"/>
                  </a:lnTo>
                  <a:lnTo>
                    <a:pt x="181140" y="365531"/>
                  </a:lnTo>
                  <a:lnTo>
                    <a:pt x="185724" y="365531"/>
                  </a:lnTo>
                  <a:lnTo>
                    <a:pt x="187744" y="363982"/>
                  </a:lnTo>
                  <a:lnTo>
                    <a:pt x="188760" y="360883"/>
                  </a:lnTo>
                  <a:lnTo>
                    <a:pt x="189776" y="356755"/>
                  </a:lnTo>
                  <a:lnTo>
                    <a:pt x="188252" y="354164"/>
                  </a:lnTo>
                  <a:lnTo>
                    <a:pt x="184188" y="353136"/>
                  </a:lnTo>
                  <a:lnTo>
                    <a:pt x="86779" y="330682"/>
                  </a:lnTo>
                  <a:lnTo>
                    <a:pt x="82715" y="329641"/>
                  </a:lnTo>
                  <a:close/>
                </a:path>
                <a:path w="267970" h="396875">
                  <a:moveTo>
                    <a:pt x="133959" y="0"/>
                  </a:moveTo>
                  <a:lnTo>
                    <a:pt x="84866" y="9486"/>
                  </a:lnTo>
                  <a:lnTo>
                    <a:pt x="41097" y="37947"/>
                  </a:lnTo>
                  <a:lnTo>
                    <a:pt x="10275" y="81508"/>
                  </a:lnTo>
                  <a:lnTo>
                    <a:pt x="0" y="136309"/>
                  </a:lnTo>
                  <a:lnTo>
                    <a:pt x="2965" y="166312"/>
                  </a:lnTo>
                  <a:lnTo>
                    <a:pt x="11799" y="193416"/>
                  </a:lnTo>
                  <a:lnTo>
                    <a:pt x="26547" y="217760"/>
                  </a:lnTo>
                  <a:lnTo>
                    <a:pt x="47701" y="239814"/>
                  </a:lnTo>
                  <a:lnTo>
                    <a:pt x="48209" y="240080"/>
                  </a:lnTo>
                  <a:lnTo>
                    <a:pt x="48704" y="240080"/>
                  </a:lnTo>
                  <a:lnTo>
                    <a:pt x="55965" y="248643"/>
                  </a:lnTo>
                  <a:lnTo>
                    <a:pt x="73063" y="275704"/>
                  </a:lnTo>
                  <a:lnTo>
                    <a:pt x="72958" y="293255"/>
                  </a:lnTo>
                  <a:lnTo>
                    <a:pt x="72567" y="300990"/>
                  </a:lnTo>
                  <a:lnTo>
                    <a:pt x="76123" y="307187"/>
                  </a:lnTo>
                  <a:lnTo>
                    <a:pt x="83718" y="309778"/>
                  </a:lnTo>
                  <a:lnTo>
                    <a:pt x="182664" y="331457"/>
                  </a:lnTo>
                  <a:lnTo>
                    <a:pt x="187248" y="331457"/>
                  </a:lnTo>
                  <a:lnTo>
                    <a:pt x="189026" y="329907"/>
                  </a:lnTo>
                  <a:lnTo>
                    <a:pt x="189522" y="326809"/>
                  </a:lnTo>
                  <a:lnTo>
                    <a:pt x="190538" y="322681"/>
                  </a:lnTo>
                  <a:lnTo>
                    <a:pt x="189026" y="320357"/>
                  </a:lnTo>
                  <a:lnTo>
                    <a:pt x="184962" y="319836"/>
                  </a:lnTo>
                  <a:lnTo>
                    <a:pt x="86779" y="297383"/>
                  </a:lnTo>
                  <a:lnTo>
                    <a:pt x="85750" y="297383"/>
                  </a:lnTo>
                  <a:lnTo>
                    <a:pt x="85379" y="295833"/>
                  </a:lnTo>
                  <a:lnTo>
                    <a:pt x="85255" y="273634"/>
                  </a:lnTo>
                  <a:lnTo>
                    <a:pt x="83604" y="266407"/>
                  </a:lnTo>
                  <a:lnTo>
                    <a:pt x="57099" y="231559"/>
                  </a:lnTo>
                  <a:lnTo>
                    <a:pt x="55562" y="230009"/>
                  </a:lnTo>
                  <a:lnTo>
                    <a:pt x="36586" y="210214"/>
                  </a:lnTo>
                  <a:lnTo>
                    <a:pt x="23033" y="187998"/>
                  </a:lnTo>
                  <a:lnTo>
                    <a:pt x="14902" y="163362"/>
                  </a:lnTo>
                  <a:lnTo>
                    <a:pt x="12191" y="136309"/>
                  </a:lnTo>
                  <a:lnTo>
                    <a:pt x="14521" y="110093"/>
                  </a:lnTo>
                  <a:lnTo>
                    <a:pt x="33162" y="65364"/>
                  </a:lnTo>
                  <a:lnTo>
                    <a:pt x="68740" y="31774"/>
                  </a:lnTo>
                  <a:lnTo>
                    <a:pt x="110983" y="14548"/>
                  </a:lnTo>
                  <a:lnTo>
                    <a:pt x="133959" y="12395"/>
                  </a:lnTo>
                  <a:lnTo>
                    <a:pt x="189302" y="12395"/>
                  </a:lnTo>
                  <a:lnTo>
                    <a:pt x="183527" y="9391"/>
                  </a:lnTo>
                  <a:lnTo>
                    <a:pt x="159481" y="2347"/>
                  </a:lnTo>
                  <a:lnTo>
                    <a:pt x="133959" y="0"/>
                  </a:lnTo>
                  <a:close/>
                </a:path>
                <a:path w="267970" h="396875">
                  <a:moveTo>
                    <a:pt x="126098" y="271564"/>
                  </a:moveTo>
                  <a:lnTo>
                    <a:pt x="123558" y="273113"/>
                  </a:lnTo>
                  <a:lnTo>
                    <a:pt x="121526" y="281368"/>
                  </a:lnTo>
                  <a:lnTo>
                    <a:pt x="123050" y="283946"/>
                  </a:lnTo>
                  <a:lnTo>
                    <a:pt x="127114" y="284988"/>
                  </a:lnTo>
                  <a:lnTo>
                    <a:pt x="177342" y="296608"/>
                  </a:lnTo>
                  <a:lnTo>
                    <a:pt x="181914" y="298157"/>
                  </a:lnTo>
                  <a:lnTo>
                    <a:pt x="194856" y="284988"/>
                  </a:lnTo>
                  <a:lnTo>
                    <a:pt x="181140" y="284988"/>
                  </a:lnTo>
                  <a:lnTo>
                    <a:pt x="130162" y="272605"/>
                  </a:lnTo>
                  <a:lnTo>
                    <a:pt x="126098" y="271564"/>
                  </a:lnTo>
                  <a:close/>
                </a:path>
                <a:path w="267970" h="396875">
                  <a:moveTo>
                    <a:pt x="189302" y="12395"/>
                  </a:moveTo>
                  <a:lnTo>
                    <a:pt x="133959" y="12395"/>
                  </a:lnTo>
                  <a:lnTo>
                    <a:pt x="157245" y="14524"/>
                  </a:lnTo>
                  <a:lnTo>
                    <a:pt x="179152" y="20912"/>
                  </a:lnTo>
                  <a:lnTo>
                    <a:pt x="218820" y="46469"/>
                  </a:lnTo>
                  <a:lnTo>
                    <a:pt x="246505" y="85959"/>
                  </a:lnTo>
                  <a:lnTo>
                    <a:pt x="255739" y="136309"/>
                  </a:lnTo>
                  <a:lnTo>
                    <a:pt x="253075" y="163067"/>
                  </a:lnTo>
                  <a:lnTo>
                    <a:pt x="245081" y="187602"/>
                  </a:lnTo>
                  <a:lnTo>
                    <a:pt x="231758" y="209916"/>
                  </a:lnTo>
                  <a:lnTo>
                    <a:pt x="213105" y="230009"/>
                  </a:lnTo>
                  <a:lnTo>
                    <a:pt x="212102" y="230009"/>
                  </a:lnTo>
                  <a:lnTo>
                    <a:pt x="211340" y="230517"/>
                  </a:lnTo>
                  <a:lnTo>
                    <a:pt x="210832" y="231559"/>
                  </a:lnTo>
                  <a:lnTo>
                    <a:pt x="202841" y="240607"/>
                  </a:lnTo>
                  <a:lnTo>
                    <a:pt x="196372" y="248399"/>
                  </a:lnTo>
                  <a:lnTo>
                    <a:pt x="191424" y="254933"/>
                  </a:lnTo>
                  <a:lnTo>
                    <a:pt x="187998" y="260210"/>
                  </a:lnTo>
                  <a:lnTo>
                    <a:pt x="184442" y="266407"/>
                  </a:lnTo>
                  <a:lnTo>
                    <a:pt x="182664" y="273634"/>
                  </a:lnTo>
                  <a:lnTo>
                    <a:pt x="182664" y="284988"/>
                  </a:lnTo>
                  <a:lnTo>
                    <a:pt x="194856" y="284988"/>
                  </a:lnTo>
                  <a:lnTo>
                    <a:pt x="194856" y="275704"/>
                  </a:lnTo>
                  <a:lnTo>
                    <a:pt x="196240" y="270268"/>
                  </a:lnTo>
                  <a:lnTo>
                    <a:pt x="219214" y="240080"/>
                  </a:lnTo>
                  <a:lnTo>
                    <a:pt x="219963" y="240080"/>
                  </a:lnTo>
                  <a:lnTo>
                    <a:pt x="240942" y="218199"/>
                  </a:lnTo>
                  <a:lnTo>
                    <a:pt x="255928" y="193609"/>
                  </a:lnTo>
                  <a:lnTo>
                    <a:pt x="264926" y="166264"/>
                  </a:lnTo>
                  <a:lnTo>
                    <a:pt x="267919" y="136309"/>
                  </a:lnTo>
                  <a:lnTo>
                    <a:pt x="265371" y="107186"/>
                  </a:lnTo>
                  <a:lnTo>
                    <a:pt x="257732" y="81022"/>
                  </a:lnTo>
                  <a:lnTo>
                    <a:pt x="245003" y="57817"/>
                  </a:lnTo>
                  <a:lnTo>
                    <a:pt x="227190" y="37566"/>
                  </a:lnTo>
                  <a:lnTo>
                    <a:pt x="206097" y="21131"/>
                  </a:lnTo>
                  <a:lnTo>
                    <a:pt x="189302" y="12395"/>
                  </a:lnTo>
                  <a:close/>
                </a:path>
              </a:pathLst>
            </a:custGeom>
            <a:solidFill>
              <a:srgbClr val="FFFFFF"/>
            </a:solidFill>
          </p:spPr>
          <p:txBody>
            <a:bodyPr wrap="square" lIns="0" tIns="0" rIns="0" bIns="0" rtlCol="0"/>
            <a:lstStyle/>
            <a:p>
              <a:endParaRPr/>
            </a:p>
          </p:txBody>
        </p:sp>
        <p:sp>
          <p:nvSpPr>
            <p:cNvPr id="6" name="object 6"/>
            <p:cNvSpPr txBox="1"/>
            <p:nvPr/>
          </p:nvSpPr>
          <p:spPr>
            <a:xfrm>
              <a:off x="945164" y="4326698"/>
              <a:ext cx="1215390" cy="212879"/>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FFFFF"/>
                  </a:solidFill>
                  <a:latin typeface="Arial Regular"/>
                  <a:cs typeface="Open Sans"/>
                </a:rPr>
                <a:t>CONCLUSION</a:t>
              </a:r>
              <a:endParaRPr sz="1300" b="1" dirty="0">
                <a:latin typeface="Arial Regular"/>
                <a:cs typeface="Open Sans"/>
              </a:endParaRPr>
            </a:p>
          </p:txBody>
        </p:sp>
      </p:grpSp>
      <p:grpSp>
        <p:nvGrpSpPr>
          <p:cNvPr id="24" name="Group 23"/>
          <p:cNvGrpSpPr/>
          <p:nvPr/>
        </p:nvGrpSpPr>
        <p:grpSpPr>
          <a:xfrm>
            <a:off x="322404" y="3246120"/>
            <a:ext cx="4800335" cy="576580"/>
            <a:chOff x="322404" y="1285831"/>
            <a:chExt cx="4800335" cy="576580"/>
          </a:xfrm>
        </p:grpSpPr>
        <p:sp>
          <p:nvSpPr>
            <p:cNvPr id="7" name="object 7"/>
            <p:cNvSpPr/>
            <p:nvPr/>
          </p:nvSpPr>
          <p:spPr>
            <a:xfrm>
              <a:off x="322404" y="1285831"/>
              <a:ext cx="576580" cy="576580"/>
            </a:xfrm>
            <a:custGeom>
              <a:avLst/>
              <a:gdLst/>
              <a:ahLst/>
              <a:cxnLst/>
              <a:rect l="l" t="t" r="r" b="b"/>
              <a:pathLst>
                <a:path w="576580" h="576580">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8" name="object 8"/>
            <p:cNvSpPr/>
            <p:nvPr/>
          </p:nvSpPr>
          <p:spPr>
            <a:xfrm>
              <a:off x="804739" y="1389239"/>
              <a:ext cx="4318000" cy="314325"/>
            </a:xfrm>
            <a:custGeom>
              <a:avLst/>
              <a:gdLst/>
              <a:ahLst/>
              <a:cxnLst/>
              <a:rect l="l" t="t" r="r" b="b"/>
              <a:pathLst>
                <a:path w="4318000" h="314325">
                  <a:moveTo>
                    <a:pt x="4317428" y="0"/>
                  </a:moveTo>
                  <a:lnTo>
                    <a:pt x="0" y="0"/>
                  </a:lnTo>
                  <a:lnTo>
                    <a:pt x="16596" y="18782"/>
                  </a:lnTo>
                  <a:lnTo>
                    <a:pt x="31400" y="39062"/>
                  </a:lnTo>
                  <a:lnTo>
                    <a:pt x="55105" y="83629"/>
                  </a:lnTo>
                  <a:lnTo>
                    <a:pt x="70089" y="132738"/>
                  </a:lnTo>
                  <a:lnTo>
                    <a:pt x="75311" y="185381"/>
                  </a:lnTo>
                  <a:lnTo>
                    <a:pt x="74747" y="202788"/>
                  </a:lnTo>
                  <a:lnTo>
                    <a:pt x="66586" y="253072"/>
                  </a:lnTo>
                  <a:lnTo>
                    <a:pt x="49482" y="299728"/>
                  </a:lnTo>
                  <a:lnTo>
                    <a:pt x="41960" y="314325"/>
                  </a:lnTo>
                  <a:lnTo>
                    <a:pt x="4317428" y="314325"/>
                  </a:lnTo>
                  <a:lnTo>
                    <a:pt x="4317428" y="0"/>
                  </a:lnTo>
                  <a:close/>
                </a:path>
              </a:pathLst>
            </a:custGeom>
            <a:solidFill>
              <a:srgbClr val="028CC6"/>
            </a:solidFill>
          </p:spPr>
          <p:txBody>
            <a:bodyPr wrap="square" lIns="0" tIns="0" rIns="0" bIns="0" rtlCol="0"/>
            <a:lstStyle/>
            <a:p>
              <a:endParaRPr/>
            </a:p>
          </p:txBody>
        </p:sp>
        <p:sp>
          <p:nvSpPr>
            <p:cNvPr id="9" name="object 9"/>
            <p:cNvSpPr/>
            <p:nvPr/>
          </p:nvSpPr>
          <p:spPr>
            <a:xfrm>
              <a:off x="351646" y="1317753"/>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0" name="object 10"/>
            <p:cNvSpPr/>
            <p:nvPr/>
          </p:nvSpPr>
          <p:spPr>
            <a:xfrm>
              <a:off x="414182" y="1420045"/>
              <a:ext cx="389255" cy="294005"/>
            </a:xfrm>
            <a:custGeom>
              <a:avLst/>
              <a:gdLst/>
              <a:ahLst/>
              <a:cxnLst/>
              <a:rect l="l" t="t" r="r" b="b"/>
              <a:pathLst>
                <a:path w="389255" h="294005">
                  <a:moveTo>
                    <a:pt x="31661" y="238772"/>
                  </a:moveTo>
                  <a:lnTo>
                    <a:pt x="20078" y="238772"/>
                  </a:lnTo>
                  <a:lnTo>
                    <a:pt x="13512" y="241452"/>
                  </a:lnTo>
                  <a:lnTo>
                    <a:pt x="2692" y="252171"/>
                  </a:lnTo>
                  <a:lnTo>
                    <a:pt x="0" y="258660"/>
                  </a:lnTo>
                  <a:lnTo>
                    <a:pt x="0" y="273964"/>
                  </a:lnTo>
                  <a:lnTo>
                    <a:pt x="2692" y="280479"/>
                  </a:lnTo>
                  <a:lnTo>
                    <a:pt x="13512" y="291185"/>
                  </a:lnTo>
                  <a:lnTo>
                    <a:pt x="20078" y="293865"/>
                  </a:lnTo>
                  <a:lnTo>
                    <a:pt x="35509" y="293865"/>
                  </a:lnTo>
                  <a:lnTo>
                    <a:pt x="42075" y="291185"/>
                  </a:lnTo>
                  <a:lnTo>
                    <a:pt x="48646" y="284683"/>
                  </a:lnTo>
                  <a:lnTo>
                    <a:pt x="22771" y="284683"/>
                  </a:lnTo>
                  <a:lnTo>
                    <a:pt x="18440" y="282867"/>
                  </a:lnTo>
                  <a:lnTo>
                    <a:pt x="11099" y="275602"/>
                  </a:lnTo>
                  <a:lnTo>
                    <a:pt x="9271" y="271297"/>
                  </a:lnTo>
                  <a:lnTo>
                    <a:pt x="9271" y="261340"/>
                  </a:lnTo>
                  <a:lnTo>
                    <a:pt x="11099" y="257035"/>
                  </a:lnTo>
                  <a:lnTo>
                    <a:pt x="18440" y="249770"/>
                  </a:lnTo>
                  <a:lnTo>
                    <a:pt x="22771" y="247954"/>
                  </a:lnTo>
                  <a:lnTo>
                    <a:pt x="48801" y="247954"/>
                  </a:lnTo>
                  <a:lnTo>
                    <a:pt x="46329" y="245656"/>
                  </a:lnTo>
                  <a:lnTo>
                    <a:pt x="49237" y="241071"/>
                  </a:lnTo>
                  <a:lnTo>
                    <a:pt x="38214" y="241071"/>
                  </a:lnTo>
                  <a:lnTo>
                    <a:pt x="35128" y="239534"/>
                  </a:lnTo>
                  <a:lnTo>
                    <a:pt x="31661" y="238772"/>
                  </a:lnTo>
                  <a:close/>
                </a:path>
                <a:path w="389255" h="294005">
                  <a:moveTo>
                    <a:pt x="48801" y="247954"/>
                  </a:moveTo>
                  <a:lnTo>
                    <a:pt x="32816" y="247954"/>
                  </a:lnTo>
                  <a:lnTo>
                    <a:pt x="37160" y="249770"/>
                  </a:lnTo>
                  <a:lnTo>
                    <a:pt x="44500" y="257035"/>
                  </a:lnTo>
                  <a:lnTo>
                    <a:pt x="46329" y="261340"/>
                  </a:lnTo>
                  <a:lnTo>
                    <a:pt x="46329" y="271297"/>
                  </a:lnTo>
                  <a:lnTo>
                    <a:pt x="44500" y="275602"/>
                  </a:lnTo>
                  <a:lnTo>
                    <a:pt x="37160" y="282867"/>
                  </a:lnTo>
                  <a:lnTo>
                    <a:pt x="32816" y="284683"/>
                  </a:lnTo>
                  <a:lnTo>
                    <a:pt x="48646" y="284683"/>
                  </a:lnTo>
                  <a:lnTo>
                    <a:pt x="52895" y="280479"/>
                  </a:lnTo>
                  <a:lnTo>
                    <a:pt x="55587" y="273964"/>
                  </a:lnTo>
                  <a:lnTo>
                    <a:pt x="55587" y="258279"/>
                  </a:lnTo>
                  <a:lnTo>
                    <a:pt x="52501" y="251396"/>
                  </a:lnTo>
                  <a:lnTo>
                    <a:pt x="48801" y="247954"/>
                  </a:lnTo>
                  <a:close/>
                </a:path>
                <a:path w="389255" h="294005">
                  <a:moveTo>
                    <a:pt x="128181" y="91846"/>
                  </a:moveTo>
                  <a:lnTo>
                    <a:pt x="112725" y="91846"/>
                  </a:lnTo>
                  <a:lnTo>
                    <a:pt x="106172" y="94513"/>
                  </a:lnTo>
                  <a:lnTo>
                    <a:pt x="95364" y="105232"/>
                  </a:lnTo>
                  <a:lnTo>
                    <a:pt x="92659" y="111734"/>
                  </a:lnTo>
                  <a:lnTo>
                    <a:pt x="92659" y="127800"/>
                  </a:lnTo>
                  <a:lnTo>
                    <a:pt x="95948" y="134696"/>
                  </a:lnTo>
                  <a:lnTo>
                    <a:pt x="102501" y="140042"/>
                  </a:lnTo>
                  <a:lnTo>
                    <a:pt x="38214" y="241071"/>
                  </a:lnTo>
                  <a:lnTo>
                    <a:pt x="49237" y="241071"/>
                  </a:lnTo>
                  <a:lnTo>
                    <a:pt x="110032" y="145211"/>
                  </a:lnTo>
                  <a:lnTo>
                    <a:pt x="132632" y="145211"/>
                  </a:lnTo>
                  <a:lnTo>
                    <a:pt x="135318" y="144068"/>
                  </a:lnTo>
                  <a:lnTo>
                    <a:pt x="140728" y="138328"/>
                  </a:lnTo>
                  <a:lnTo>
                    <a:pt x="157924" y="138328"/>
                  </a:lnTo>
                  <a:lnTo>
                    <a:pt x="157005" y="137756"/>
                  </a:lnTo>
                  <a:lnTo>
                    <a:pt x="115443" y="137756"/>
                  </a:lnTo>
                  <a:lnTo>
                    <a:pt x="111099" y="135940"/>
                  </a:lnTo>
                  <a:lnTo>
                    <a:pt x="103759" y="128663"/>
                  </a:lnTo>
                  <a:lnTo>
                    <a:pt x="101917" y="124371"/>
                  </a:lnTo>
                  <a:lnTo>
                    <a:pt x="101917" y="114414"/>
                  </a:lnTo>
                  <a:lnTo>
                    <a:pt x="103759" y="110109"/>
                  </a:lnTo>
                  <a:lnTo>
                    <a:pt x="111099" y="102844"/>
                  </a:lnTo>
                  <a:lnTo>
                    <a:pt x="115443" y="101015"/>
                  </a:lnTo>
                  <a:lnTo>
                    <a:pt x="141290" y="101015"/>
                  </a:lnTo>
                  <a:lnTo>
                    <a:pt x="134734" y="94513"/>
                  </a:lnTo>
                  <a:lnTo>
                    <a:pt x="128181" y="91846"/>
                  </a:lnTo>
                  <a:close/>
                </a:path>
                <a:path w="389255" h="294005">
                  <a:moveTo>
                    <a:pt x="157924" y="138328"/>
                  </a:moveTo>
                  <a:lnTo>
                    <a:pt x="140728" y="138328"/>
                  </a:lnTo>
                  <a:lnTo>
                    <a:pt x="224701" y="191135"/>
                  </a:lnTo>
                  <a:lnTo>
                    <a:pt x="223151" y="194576"/>
                  </a:lnTo>
                  <a:lnTo>
                    <a:pt x="222376" y="198208"/>
                  </a:lnTo>
                  <a:lnTo>
                    <a:pt x="222376" y="209689"/>
                  </a:lnTo>
                  <a:lnTo>
                    <a:pt x="225082" y="216192"/>
                  </a:lnTo>
                  <a:lnTo>
                    <a:pt x="235902" y="226910"/>
                  </a:lnTo>
                  <a:lnTo>
                    <a:pt x="242455" y="229577"/>
                  </a:lnTo>
                  <a:lnTo>
                    <a:pt x="257898" y="229577"/>
                  </a:lnTo>
                  <a:lnTo>
                    <a:pt x="264464" y="226910"/>
                  </a:lnTo>
                  <a:lnTo>
                    <a:pt x="271021" y="220408"/>
                  </a:lnTo>
                  <a:lnTo>
                    <a:pt x="245160" y="220408"/>
                  </a:lnTo>
                  <a:lnTo>
                    <a:pt x="240817" y="218579"/>
                  </a:lnTo>
                  <a:lnTo>
                    <a:pt x="233476" y="211315"/>
                  </a:lnTo>
                  <a:lnTo>
                    <a:pt x="231647" y="207010"/>
                  </a:lnTo>
                  <a:lnTo>
                    <a:pt x="231647" y="197065"/>
                  </a:lnTo>
                  <a:lnTo>
                    <a:pt x="233476" y="192747"/>
                  </a:lnTo>
                  <a:lnTo>
                    <a:pt x="240817" y="185483"/>
                  </a:lnTo>
                  <a:lnTo>
                    <a:pt x="245160" y="183667"/>
                  </a:lnTo>
                  <a:lnTo>
                    <a:pt x="271152" y="183667"/>
                  </a:lnTo>
                  <a:lnTo>
                    <a:pt x="270536" y="183095"/>
                  </a:lnTo>
                  <a:lnTo>
                    <a:pt x="229920" y="183095"/>
                  </a:lnTo>
                  <a:lnTo>
                    <a:pt x="157924" y="138328"/>
                  </a:lnTo>
                  <a:close/>
                </a:path>
                <a:path w="389255" h="294005">
                  <a:moveTo>
                    <a:pt x="271152" y="183667"/>
                  </a:moveTo>
                  <a:lnTo>
                    <a:pt x="255206" y="183667"/>
                  </a:lnTo>
                  <a:lnTo>
                    <a:pt x="259549" y="185483"/>
                  </a:lnTo>
                  <a:lnTo>
                    <a:pt x="266890" y="192747"/>
                  </a:lnTo>
                  <a:lnTo>
                    <a:pt x="268706" y="197065"/>
                  </a:lnTo>
                  <a:lnTo>
                    <a:pt x="268706" y="207010"/>
                  </a:lnTo>
                  <a:lnTo>
                    <a:pt x="266890" y="211315"/>
                  </a:lnTo>
                  <a:lnTo>
                    <a:pt x="259549" y="218579"/>
                  </a:lnTo>
                  <a:lnTo>
                    <a:pt x="255206" y="220408"/>
                  </a:lnTo>
                  <a:lnTo>
                    <a:pt x="271021" y="220408"/>
                  </a:lnTo>
                  <a:lnTo>
                    <a:pt x="275272" y="216192"/>
                  </a:lnTo>
                  <a:lnTo>
                    <a:pt x="277977" y="209689"/>
                  </a:lnTo>
                  <a:lnTo>
                    <a:pt x="277977" y="193992"/>
                  </a:lnTo>
                  <a:lnTo>
                    <a:pt x="275082" y="187312"/>
                  </a:lnTo>
                  <a:lnTo>
                    <a:pt x="271152" y="183667"/>
                  </a:lnTo>
                  <a:close/>
                </a:path>
                <a:path w="389255" h="294005">
                  <a:moveTo>
                    <a:pt x="254038" y="174485"/>
                  </a:moveTo>
                  <a:lnTo>
                    <a:pt x="242074" y="174485"/>
                  </a:lnTo>
                  <a:lnTo>
                    <a:pt x="235305" y="177355"/>
                  </a:lnTo>
                  <a:lnTo>
                    <a:pt x="229920" y="183095"/>
                  </a:lnTo>
                  <a:lnTo>
                    <a:pt x="270536" y="183095"/>
                  </a:lnTo>
                  <a:lnTo>
                    <a:pt x="269290" y="181940"/>
                  </a:lnTo>
                  <a:lnTo>
                    <a:pt x="272551" y="176784"/>
                  </a:lnTo>
                  <a:lnTo>
                    <a:pt x="261175" y="176784"/>
                  </a:lnTo>
                  <a:lnTo>
                    <a:pt x="257708" y="175247"/>
                  </a:lnTo>
                  <a:lnTo>
                    <a:pt x="254038" y="174485"/>
                  </a:lnTo>
                  <a:close/>
                </a:path>
                <a:path w="389255" h="294005">
                  <a:moveTo>
                    <a:pt x="369100" y="0"/>
                  </a:moveTo>
                  <a:lnTo>
                    <a:pt x="353656" y="0"/>
                  </a:lnTo>
                  <a:lnTo>
                    <a:pt x="347091" y="2692"/>
                  </a:lnTo>
                  <a:lnTo>
                    <a:pt x="336283" y="13398"/>
                  </a:lnTo>
                  <a:lnTo>
                    <a:pt x="333578" y="19900"/>
                  </a:lnTo>
                  <a:lnTo>
                    <a:pt x="333578" y="35598"/>
                  </a:lnTo>
                  <a:lnTo>
                    <a:pt x="336664" y="42481"/>
                  </a:lnTo>
                  <a:lnTo>
                    <a:pt x="342849" y="48221"/>
                  </a:lnTo>
                  <a:lnTo>
                    <a:pt x="261175" y="176784"/>
                  </a:lnTo>
                  <a:lnTo>
                    <a:pt x="272551" y="176784"/>
                  </a:lnTo>
                  <a:lnTo>
                    <a:pt x="350951" y="52806"/>
                  </a:lnTo>
                  <a:lnTo>
                    <a:pt x="374732" y="52806"/>
                  </a:lnTo>
                  <a:lnTo>
                    <a:pt x="375666" y="52425"/>
                  </a:lnTo>
                  <a:lnTo>
                    <a:pt x="382230" y="45923"/>
                  </a:lnTo>
                  <a:lnTo>
                    <a:pt x="356349" y="45923"/>
                  </a:lnTo>
                  <a:lnTo>
                    <a:pt x="352005" y="44094"/>
                  </a:lnTo>
                  <a:lnTo>
                    <a:pt x="344665" y="36830"/>
                  </a:lnTo>
                  <a:lnTo>
                    <a:pt x="342849" y="32524"/>
                  </a:lnTo>
                  <a:lnTo>
                    <a:pt x="342849" y="22580"/>
                  </a:lnTo>
                  <a:lnTo>
                    <a:pt x="344665" y="18275"/>
                  </a:lnTo>
                  <a:lnTo>
                    <a:pt x="352005" y="11010"/>
                  </a:lnTo>
                  <a:lnTo>
                    <a:pt x="356349" y="9194"/>
                  </a:lnTo>
                  <a:lnTo>
                    <a:pt x="382230" y="9194"/>
                  </a:lnTo>
                  <a:lnTo>
                    <a:pt x="375666" y="2692"/>
                  </a:lnTo>
                  <a:lnTo>
                    <a:pt x="369100" y="0"/>
                  </a:lnTo>
                  <a:close/>
                </a:path>
                <a:path w="389255" h="294005">
                  <a:moveTo>
                    <a:pt x="132632" y="145211"/>
                  </a:moveTo>
                  <a:lnTo>
                    <a:pt x="110032" y="145211"/>
                  </a:lnTo>
                  <a:lnTo>
                    <a:pt x="113512" y="146354"/>
                  </a:lnTo>
                  <a:lnTo>
                    <a:pt x="116979" y="146939"/>
                  </a:lnTo>
                  <a:lnTo>
                    <a:pt x="128574" y="146939"/>
                  </a:lnTo>
                  <a:lnTo>
                    <a:pt x="132632" y="145211"/>
                  </a:lnTo>
                  <a:close/>
                </a:path>
                <a:path w="389255" h="294005">
                  <a:moveTo>
                    <a:pt x="141290" y="101015"/>
                  </a:moveTo>
                  <a:lnTo>
                    <a:pt x="125463" y="101015"/>
                  </a:lnTo>
                  <a:lnTo>
                    <a:pt x="129819" y="102844"/>
                  </a:lnTo>
                  <a:lnTo>
                    <a:pt x="137147" y="110109"/>
                  </a:lnTo>
                  <a:lnTo>
                    <a:pt x="138988" y="114414"/>
                  </a:lnTo>
                  <a:lnTo>
                    <a:pt x="138988" y="124371"/>
                  </a:lnTo>
                  <a:lnTo>
                    <a:pt x="137147" y="128663"/>
                  </a:lnTo>
                  <a:lnTo>
                    <a:pt x="129819" y="135940"/>
                  </a:lnTo>
                  <a:lnTo>
                    <a:pt x="125463" y="137756"/>
                  </a:lnTo>
                  <a:lnTo>
                    <a:pt x="157005" y="137756"/>
                  </a:lnTo>
                  <a:lnTo>
                    <a:pt x="145935" y="130873"/>
                  </a:lnTo>
                  <a:lnTo>
                    <a:pt x="147472" y="127038"/>
                  </a:lnTo>
                  <a:lnTo>
                    <a:pt x="148259" y="123215"/>
                  </a:lnTo>
                  <a:lnTo>
                    <a:pt x="148259" y="111734"/>
                  </a:lnTo>
                  <a:lnTo>
                    <a:pt x="145542" y="105232"/>
                  </a:lnTo>
                  <a:lnTo>
                    <a:pt x="141290" y="101015"/>
                  </a:lnTo>
                  <a:close/>
                </a:path>
                <a:path w="389255" h="294005">
                  <a:moveTo>
                    <a:pt x="374732" y="52806"/>
                  </a:moveTo>
                  <a:lnTo>
                    <a:pt x="350951" y="52806"/>
                  </a:lnTo>
                  <a:lnTo>
                    <a:pt x="354418" y="54330"/>
                  </a:lnTo>
                  <a:lnTo>
                    <a:pt x="357898" y="55105"/>
                  </a:lnTo>
                  <a:lnTo>
                    <a:pt x="369100" y="55105"/>
                  </a:lnTo>
                  <a:lnTo>
                    <a:pt x="374732" y="52806"/>
                  </a:lnTo>
                  <a:close/>
                </a:path>
                <a:path w="389255" h="294005">
                  <a:moveTo>
                    <a:pt x="382230" y="9194"/>
                  </a:moveTo>
                  <a:lnTo>
                    <a:pt x="366395" y="9194"/>
                  </a:lnTo>
                  <a:lnTo>
                    <a:pt x="370738" y="11010"/>
                  </a:lnTo>
                  <a:lnTo>
                    <a:pt x="378079" y="18275"/>
                  </a:lnTo>
                  <a:lnTo>
                    <a:pt x="379907" y="22580"/>
                  </a:lnTo>
                  <a:lnTo>
                    <a:pt x="379907" y="32524"/>
                  </a:lnTo>
                  <a:lnTo>
                    <a:pt x="378079" y="36830"/>
                  </a:lnTo>
                  <a:lnTo>
                    <a:pt x="370738" y="44094"/>
                  </a:lnTo>
                  <a:lnTo>
                    <a:pt x="366395" y="45923"/>
                  </a:lnTo>
                  <a:lnTo>
                    <a:pt x="382230" y="45923"/>
                  </a:lnTo>
                  <a:lnTo>
                    <a:pt x="386473" y="41719"/>
                  </a:lnTo>
                  <a:lnTo>
                    <a:pt x="389178" y="35204"/>
                  </a:lnTo>
                  <a:lnTo>
                    <a:pt x="389178" y="19900"/>
                  </a:lnTo>
                  <a:lnTo>
                    <a:pt x="386473" y="13398"/>
                  </a:lnTo>
                  <a:lnTo>
                    <a:pt x="382230" y="9194"/>
                  </a:lnTo>
                  <a:close/>
                </a:path>
              </a:pathLst>
            </a:custGeom>
            <a:solidFill>
              <a:srgbClr val="FFFFFF"/>
            </a:solidFill>
          </p:spPr>
          <p:txBody>
            <a:bodyPr wrap="square" lIns="0" tIns="0" rIns="0" bIns="0" rtlCol="0"/>
            <a:lstStyle/>
            <a:p>
              <a:endParaRPr/>
            </a:p>
          </p:txBody>
        </p:sp>
        <p:sp>
          <p:nvSpPr>
            <p:cNvPr id="11" name="object 11"/>
            <p:cNvSpPr txBox="1"/>
            <p:nvPr/>
          </p:nvSpPr>
          <p:spPr>
            <a:xfrm>
              <a:off x="945164" y="1426757"/>
              <a:ext cx="4092575" cy="212879"/>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FFFFF"/>
                  </a:solidFill>
                  <a:latin typeface="Arial Regular"/>
                  <a:cs typeface="Open Sans"/>
                </a:rPr>
                <a:t>HOW </a:t>
              </a:r>
              <a:r>
                <a:rPr sz="1300" b="1" dirty="0">
                  <a:solidFill>
                    <a:srgbClr val="FFFFFF"/>
                  </a:solidFill>
                  <a:latin typeface="Arial Regular"/>
                  <a:cs typeface="Open Sans"/>
                </a:rPr>
                <a:t>WILL </a:t>
              </a:r>
              <a:r>
                <a:rPr sz="1300" b="1" spc="-5" dirty="0">
                  <a:solidFill>
                    <a:srgbClr val="FFFFFF"/>
                  </a:solidFill>
                  <a:latin typeface="Arial Regular"/>
                  <a:cs typeface="Open Sans"/>
                </a:rPr>
                <a:t>THE </a:t>
              </a:r>
              <a:r>
                <a:rPr sz="1300" b="1" dirty="0">
                  <a:solidFill>
                    <a:srgbClr val="FFFFFF"/>
                  </a:solidFill>
                  <a:latin typeface="Arial Regular"/>
                  <a:cs typeface="Open Sans"/>
                </a:rPr>
                <a:t>OUTCOMES BE</a:t>
              </a:r>
              <a:r>
                <a:rPr sz="1300" b="1" spc="-80" dirty="0">
                  <a:solidFill>
                    <a:srgbClr val="FFFFFF"/>
                  </a:solidFill>
                  <a:latin typeface="Arial Regular"/>
                  <a:cs typeface="Open Sans"/>
                </a:rPr>
                <a:t> </a:t>
              </a:r>
              <a:r>
                <a:rPr sz="1300" b="1" spc="-5" dirty="0">
                  <a:solidFill>
                    <a:srgbClr val="FFFFFF"/>
                  </a:solidFill>
                  <a:latin typeface="Arial Regular"/>
                  <a:cs typeface="Open Sans"/>
                </a:rPr>
                <a:t>DISSEMINATED?</a:t>
              </a:r>
              <a:endParaRPr sz="1300" b="1" dirty="0">
                <a:latin typeface="Arial Regular"/>
                <a:cs typeface="Open Sans"/>
              </a:endParaRPr>
            </a:p>
          </p:txBody>
        </p:sp>
      </p:grpSp>
      <p:grpSp>
        <p:nvGrpSpPr>
          <p:cNvPr id="26" name="Group 25"/>
          <p:cNvGrpSpPr/>
          <p:nvPr/>
        </p:nvGrpSpPr>
        <p:grpSpPr>
          <a:xfrm>
            <a:off x="322404" y="7298705"/>
            <a:ext cx="3576056" cy="576580"/>
            <a:chOff x="322404" y="7298705"/>
            <a:chExt cx="3576056" cy="576580"/>
          </a:xfrm>
        </p:grpSpPr>
        <p:sp>
          <p:nvSpPr>
            <p:cNvPr id="12" name="object 12"/>
            <p:cNvSpPr/>
            <p:nvPr/>
          </p:nvSpPr>
          <p:spPr>
            <a:xfrm>
              <a:off x="322404" y="7298705"/>
              <a:ext cx="576580" cy="576580"/>
            </a:xfrm>
            <a:custGeom>
              <a:avLst/>
              <a:gdLst/>
              <a:ahLst/>
              <a:cxnLst/>
              <a:rect l="l" t="t" r="r" b="b"/>
              <a:pathLst>
                <a:path w="576580" h="576579">
                  <a:moveTo>
                    <a:pt x="575995" y="287997"/>
                  </a:moveTo>
                  <a:lnTo>
                    <a:pt x="572226" y="334712"/>
                  </a:lnTo>
                  <a:lnTo>
                    <a:pt x="561313" y="379028"/>
                  </a:lnTo>
                  <a:lnTo>
                    <a:pt x="543849" y="420351"/>
                  </a:lnTo>
                  <a:lnTo>
                    <a:pt x="520428" y="458089"/>
                  </a:lnTo>
                  <a:lnTo>
                    <a:pt x="491642" y="491648"/>
                  </a:lnTo>
                  <a:lnTo>
                    <a:pt x="458084" y="520436"/>
                  </a:lnTo>
                  <a:lnTo>
                    <a:pt x="420348" y="543859"/>
                  </a:lnTo>
                  <a:lnTo>
                    <a:pt x="379026" y="561324"/>
                  </a:lnTo>
                  <a:lnTo>
                    <a:pt x="334712" y="572238"/>
                  </a:lnTo>
                  <a:lnTo>
                    <a:pt x="287997" y="576008"/>
                  </a:lnTo>
                  <a:lnTo>
                    <a:pt x="241283" y="572238"/>
                  </a:lnTo>
                  <a:lnTo>
                    <a:pt x="196969" y="561324"/>
                  </a:lnTo>
                  <a:lnTo>
                    <a:pt x="155647" y="543859"/>
                  </a:lnTo>
                  <a:lnTo>
                    <a:pt x="117910" y="520436"/>
                  </a:lnTo>
                  <a:lnTo>
                    <a:pt x="84353" y="491648"/>
                  </a:lnTo>
                  <a:lnTo>
                    <a:pt x="55567" y="458089"/>
                  </a:lnTo>
                  <a:lnTo>
                    <a:pt x="32146" y="420351"/>
                  </a:lnTo>
                  <a:lnTo>
                    <a:pt x="14682" y="379028"/>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13" name="object 13"/>
            <p:cNvSpPr/>
            <p:nvPr/>
          </p:nvSpPr>
          <p:spPr>
            <a:xfrm>
              <a:off x="804740" y="7402118"/>
              <a:ext cx="3093720" cy="314325"/>
            </a:xfrm>
            <a:custGeom>
              <a:avLst/>
              <a:gdLst/>
              <a:ahLst/>
              <a:cxnLst/>
              <a:rect l="l" t="t" r="r" b="b"/>
              <a:pathLst>
                <a:path w="3093720" h="314325">
                  <a:moveTo>
                    <a:pt x="3093427" y="0"/>
                  </a:moveTo>
                  <a:lnTo>
                    <a:pt x="0" y="0"/>
                  </a:lnTo>
                  <a:lnTo>
                    <a:pt x="16596" y="18782"/>
                  </a:lnTo>
                  <a:lnTo>
                    <a:pt x="31400" y="39063"/>
                  </a:lnTo>
                  <a:lnTo>
                    <a:pt x="55105" y="83642"/>
                  </a:lnTo>
                  <a:lnTo>
                    <a:pt x="70089" y="132740"/>
                  </a:lnTo>
                  <a:lnTo>
                    <a:pt x="75311" y="185381"/>
                  </a:lnTo>
                  <a:lnTo>
                    <a:pt x="74747" y="202789"/>
                  </a:lnTo>
                  <a:lnTo>
                    <a:pt x="66586" y="253072"/>
                  </a:lnTo>
                  <a:lnTo>
                    <a:pt x="49482" y="299728"/>
                  </a:lnTo>
                  <a:lnTo>
                    <a:pt x="41960" y="314325"/>
                  </a:lnTo>
                  <a:lnTo>
                    <a:pt x="3093427" y="314325"/>
                  </a:lnTo>
                  <a:lnTo>
                    <a:pt x="3093427" y="0"/>
                  </a:lnTo>
                  <a:close/>
                </a:path>
              </a:pathLst>
            </a:custGeom>
            <a:solidFill>
              <a:srgbClr val="028CC6"/>
            </a:solidFill>
          </p:spPr>
          <p:txBody>
            <a:bodyPr wrap="square" lIns="0" tIns="0" rIns="0" bIns="0" rtlCol="0"/>
            <a:lstStyle/>
            <a:p>
              <a:endParaRPr/>
            </a:p>
          </p:txBody>
        </p:sp>
        <p:sp>
          <p:nvSpPr>
            <p:cNvPr id="14" name="object 14"/>
            <p:cNvSpPr/>
            <p:nvPr/>
          </p:nvSpPr>
          <p:spPr>
            <a:xfrm>
              <a:off x="351646" y="7330633"/>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5" name="object 15"/>
            <p:cNvSpPr/>
            <p:nvPr/>
          </p:nvSpPr>
          <p:spPr>
            <a:xfrm>
              <a:off x="401574" y="7425272"/>
              <a:ext cx="400050" cy="307340"/>
            </a:xfrm>
            <a:custGeom>
              <a:avLst/>
              <a:gdLst/>
              <a:ahLst/>
              <a:cxnLst/>
              <a:rect l="l" t="t" r="r" b="b"/>
              <a:pathLst>
                <a:path w="400050" h="307340">
                  <a:moveTo>
                    <a:pt x="332008" y="284479"/>
                  </a:moveTo>
                  <a:lnTo>
                    <a:pt x="317245" y="284479"/>
                  </a:lnTo>
                  <a:lnTo>
                    <a:pt x="326580" y="293369"/>
                  </a:lnTo>
                  <a:lnTo>
                    <a:pt x="336140" y="299719"/>
                  </a:lnTo>
                  <a:lnTo>
                    <a:pt x="345924" y="304799"/>
                  </a:lnTo>
                  <a:lnTo>
                    <a:pt x="355930" y="307339"/>
                  </a:lnTo>
                  <a:lnTo>
                    <a:pt x="360108" y="307339"/>
                  </a:lnTo>
                  <a:lnTo>
                    <a:pt x="361289" y="306069"/>
                  </a:lnTo>
                  <a:lnTo>
                    <a:pt x="361886" y="304799"/>
                  </a:lnTo>
                  <a:lnTo>
                    <a:pt x="361886" y="297179"/>
                  </a:lnTo>
                  <a:lnTo>
                    <a:pt x="352374" y="297179"/>
                  </a:lnTo>
                  <a:lnTo>
                    <a:pt x="344034" y="293369"/>
                  </a:lnTo>
                  <a:lnTo>
                    <a:pt x="336294" y="288289"/>
                  </a:lnTo>
                  <a:lnTo>
                    <a:pt x="332008" y="284479"/>
                  </a:lnTo>
                  <a:close/>
                </a:path>
                <a:path w="400050" h="307340">
                  <a:moveTo>
                    <a:pt x="336499" y="133349"/>
                  </a:moveTo>
                  <a:lnTo>
                    <a:pt x="334606" y="134619"/>
                  </a:lnTo>
                  <a:lnTo>
                    <a:pt x="332625" y="140969"/>
                  </a:lnTo>
                  <a:lnTo>
                    <a:pt x="333717" y="143509"/>
                  </a:lnTo>
                  <a:lnTo>
                    <a:pt x="349689" y="148589"/>
                  </a:lnTo>
                  <a:lnTo>
                    <a:pt x="360702" y="154939"/>
                  </a:lnTo>
                  <a:lnTo>
                    <a:pt x="387186" y="182879"/>
                  </a:lnTo>
                  <a:lnTo>
                    <a:pt x="390461" y="201929"/>
                  </a:lnTo>
                  <a:lnTo>
                    <a:pt x="388192" y="215899"/>
                  </a:lnTo>
                  <a:lnTo>
                    <a:pt x="381384" y="229869"/>
                  </a:lnTo>
                  <a:lnTo>
                    <a:pt x="370037" y="242569"/>
                  </a:lnTo>
                  <a:lnTo>
                    <a:pt x="354152" y="255269"/>
                  </a:lnTo>
                  <a:lnTo>
                    <a:pt x="352958" y="256539"/>
                  </a:lnTo>
                  <a:lnTo>
                    <a:pt x="352374" y="257809"/>
                  </a:lnTo>
                  <a:lnTo>
                    <a:pt x="352374" y="297179"/>
                  </a:lnTo>
                  <a:lnTo>
                    <a:pt x="361886" y="297179"/>
                  </a:lnTo>
                  <a:lnTo>
                    <a:pt x="361886" y="261619"/>
                  </a:lnTo>
                  <a:lnTo>
                    <a:pt x="378555" y="248919"/>
                  </a:lnTo>
                  <a:lnTo>
                    <a:pt x="390461" y="233679"/>
                  </a:lnTo>
                  <a:lnTo>
                    <a:pt x="397605" y="218439"/>
                  </a:lnTo>
                  <a:lnTo>
                    <a:pt x="399986" y="201929"/>
                  </a:lnTo>
                  <a:lnTo>
                    <a:pt x="396190" y="180339"/>
                  </a:lnTo>
                  <a:lnTo>
                    <a:pt x="384805" y="161289"/>
                  </a:lnTo>
                  <a:lnTo>
                    <a:pt x="365830" y="146049"/>
                  </a:lnTo>
                  <a:lnTo>
                    <a:pt x="339267" y="134619"/>
                  </a:lnTo>
                  <a:lnTo>
                    <a:pt x="336499" y="133349"/>
                  </a:lnTo>
                  <a:close/>
                </a:path>
                <a:path w="400050" h="307340">
                  <a:moveTo>
                    <a:pt x="158915" y="0"/>
                  </a:moveTo>
                  <a:lnTo>
                    <a:pt x="97391" y="8889"/>
                  </a:lnTo>
                  <a:lnTo>
                    <a:pt x="46126" y="36829"/>
                  </a:lnTo>
                  <a:lnTo>
                    <a:pt x="11533" y="78739"/>
                  </a:lnTo>
                  <a:lnTo>
                    <a:pt x="0" y="129539"/>
                  </a:lnTo>
                  <a:lnTo>
                    <a:pt x="3571" y="154939"/>
                  </a:lnTo>
                  <a:lnTo>
                    <a:pt x="14285" y="180339"/>
                  </a:lnTo>
                  <a:lnTo>
                    <a:pt x="32141" y="201929"/>
                  </a:lnTo>
                  <a:lnTo>
                    <a:pt x="57137" y="223519"/>
                  </a:lnTo>
                  <a:lnTo>
                    <a:pt x="57137" y="289559"/>
                  </a:lnTo>
                  <a:lnTo>
                    <a:pt x="57937" y="290829"/>
                  </a:lnTo>
                  <a:lnTo>
                    <a:pt x="60312" y="292099"/>
                  </a:lnTo>
                  <a:lnTo>
                    <a:pt x="63690" y="292099"/>
                  </a:lnTo>
                  <a:lnTo>
                    <a:pt x="80054" y="283209"/>
                  </a:lnTo>
                  <a:lnTo>
                    <a:pt x="85968" y="279399"/>
                  </a:lnTo>
                  <a:lnTo>
                    <a:pt x="66662" y="279399"/>
                  </a:lnTo>
                  <a:lnTo>
                    <a:pt x="66662" y="219709"/>
                  </a:lnTo>
                  <a:lnTo>
                    <a:pt x="66065" y="218439"/>
                  </a:lnTo>
                  <a:lnTo>
                    <a:pt x="64884" y="217169"/>
                  </a:lnTo>
                  <a:lnTo>
                    <a:pt x="40664" y="196849"/>
                  </a:lnTo>
                  <a:lnTo>
                    <a:pt x="23364" y="176529"/>
                  </a:lnTo>
                  <a:lnTo>
                    <a:pt x="12984" y="153669"/>
                  </a:lnTo>
                  <a:lnTo>
                    <a:pt x="9525" y="129539"/>
                  </a:lnTo>
                  <a:lnTo>
                    <a:pt x="12222" y="105409"/>
                  </a:lnTo>
                  <a:lnTo>
                    <a:pt x="33801" y="62229"/>
                  </a:lnTo>
                  <a:lnTo>
                    <a:pt x="75501" y="29209"/>
                  </a:lnTo>
                  <a:lnTo>
                    <a:pt x="128621" y="11429"/>
                  </a:lnTo>
                  <a:lnTo>
                    <a:pt x="158915" y="8889"/>
                  </a:lnTo>
                  <a:lnTo>
                    <a:pt x="219636" y="8889"/>
                  </a:lnTo>
                  <a:lnTo>
                    <a:pt x="190616" y="2539"/>
                  </a:lnTo>
                  <a:lnTo>
                    <a:pt x="158915" y="0"/>
                  </a:lnTo>
                  <a:close/>
                </a:path>
                <a:path w="400050" h="307340">
                  <a:moveTo>
                    <a:pt x="233527" y="259079"/>
                  </a:moveTo>
                  <a:lnTo>
                    <a:pt x="231241" y="259079"/>
                  </a:lnTo>
                  <a:lnTo>
                    <a:pt x="227660" y="264159"/>
                  </a:lnTo>
                  <a:lnTo>
                    <a:pt x="227965" y="266699"/>
                  </a:lnTo>
                  <a:lnTo>
                    <a:pt x="230352" y="267969"/>
                  </a:lnTo>
                  <a:lnTo>
                    <a:pt x="244671" y="276859"/>
                  </a:lnTo>
                  <a:lnTo>
                    <a:pt x="260254" y="283209"/>
                  </a:lnTo>
                  <a:lnTo>
                    <a:pt x="277104" y="287019"/>
                  </a:lnTo>
                  <a:lnTo>
                    <a:pt x="295224" y="288289"/>
                  </a:lnTo>
                  <a:lnTo>
                    <a:pt x="304939" y="288289"/>
                  </a:lnTo>
                  <a:lnTo>
                    <a:pt x="312483" y="285749"/>
                  </a:lnTo>
                  <a:lnTo>
                    <a:pt x="314464" y="285749"/>
                  </a:lnTo>
                  <a:lnTo>
                    <a:pt x="316052" y="284479"/>
                  </a:lnTo>
                  <a:lnTo>
                    <a:pt x="332008" y="284479"/>
                  </a:lnTo>
                  <a:lnTo>
                    <a:pt x="329151" y="281939"/>
                  </a:lnTo>
                  <a:lnTo>
                    <a:pt x="326533" y="279399"/>
                  </a:lnTo>
                  <a:lnTo>
                    <a:pt x="295224" y="279399"/>
                  </a:lnTo>
                  <a:lnTo>
                    <a:pt x="278596" y="278129"/>
                  </a:lnTo>
                  <a:lnTo>
                    <a:pt x="263231" y="274319"/>
                  </a:lnTo>
                  <a:lnTo>
                    <a:pt x="249130" y="269239"/>
                  </a:lnTo>
                  <a:lnTo>
                    <a:pt x="236296" y="261619"/>
                  </a:lnTo>
                  <a:lnTo>
                    <a:pt x="233527" y="259079"/>
                  </a:lnTo>
                  <a:close/>
                </a:path>
                <a:path w="400050" h="307340">
                  <a:moveTo>
                    <a:pt x="123012" y="234949"/>
                  </a:moveTo>
                  <a:lnTo>
                    <a:pt x="121424" y="236219"/>
                  </a:lnTo>
                  <a:lnTo>
                    <a:pt x="120230" y="237489"/>
                  </a:lnTo>
                  <a:lnTo>
                    <a:pt x="108630" y="250189"/>
                  </a:lnTo>
                  <a:lnTo>
                    <a:pt x="95832" y="260349"/>
                  </a:lnTo>
                  <a:lnTo>
                    <a:pt x="81842" y="270509"/>
                  </a:lnTo>
                  <a:lnTo>
                    <a:pt x="66662" y="279399"/>
                  </a:lnTo>
                  <a:lnTo>
                    <a:pt x="85968" y="279399"/>
                  </a:lnTo>
                  <a:lnTo>
                    <a:pt x="95826" y="273049"/>
                  </a:lnTo>
                  <a:lnTo>
                    <a:pt x="111005" y="260349"/>
                  </a:lnTo>
                  <a:lnTo>
                    <a:pt x="125590" y="246379"/>
                  </a:lnTo>
                  <a:lnTo>
                    <a:pt x="201486" y="246379"/>
                  </a:lnTo>
                  <a:lnTo>
                    <a:pt x="224548" y="241299"/>
                  </a:lnTo>
                  <a:lnTo>
                    <a:pt x="227752" y="240029"/>
                  </a:lnTo>
                  <a:lnTo>
                    <a:pt x="155913" y="240029"/>
                  </a:lnTo>
                  <a:lnTo>
                    <a:pt x="146870" y="238759"/>
                  </a:lnTo>
                  <a:lnTo>
                    <a:pt x="136563" y="237489"/>
                  </a:lnTo>
                  <a:lnTo>
                    <a:pt x="124993" y="236219"/>
                  </a:lnTo>
                  <a:lnTo>
                    <a:pt x="123012" y="234949"/>
                  </a:lnTo>
                  <a:close/>
                </a:path>
                <a:path w="400050" h="307340">
                  <a:moveTo>
                    <a:pt x="321411" y="274319"/>
                  </a:moveTo>
                  <a:lnTo>
                    <a:pt x="316357" y="274319"/>
                  </a:lnTo>
                  <a:lnTo>
                    <a:pt x="313677" y="275589"/>
                  </a:lnTo>
                  <a:lnTo>
                    <a:pt x="310108" y="276859"/>
                  </a:lnTo>
                  <a:lnTo>
                    <a:pt x="303364" y="278129"/>
                  </a:lnTo>
                  <a:lnTo>
                    <a:pt x="298399" y="279399"/>
                  </a:lnTo>
                  <a:lnTo>
                    <a:pt x="326533" y="279399"/>
                  </a:lnTo>
                  <a:lnTo>
                    <a:pt x="322605" y="275589"/>
                  </a:lnTo>
                  <a:lnTo>
                    <a:pt x="321411" y="274319"/>
                  </a:lnTo>
                  <a:close/>
                </a:path>
                <a:path w="400050" h="307340">
                  <a:moveTo>
                    <a:pt x="201486" y="246379"/>
                  </a:moveTo>
                  <a:lnTo>
                    <a:pt x="125590" y="246379"/>
                  </a:lnTo>
                  <a:lnTo>
                    <a:pt x="136901" y="247649"/>
                  </a:lnTo>
                  <a:lnTo>
                    <a:pt x="147021" y="248919"/>
                  </a:lnTo>
                  <a:lnTo>
                    <a:pt x="155951" y="250189"/>
                  </a:lnTo>
                  <a:lnTo>
                    <a:pt x="163690" y="250189"/>
                  </a:lnTo>
                  <a:lnTo>
                    <a:pt x="195720" y="247649"/>
                  </a:lnTo>
                  <a:lnTo>
                    <a:pt x="201486" y="246379"/>
                  </a:lnTo>
                  <a:close/>
                </a:path>
                <a:path w="400050" h="307340">
                  <a:moveTo>
                    <a:pt x="219636" y="8889"/>
                  </a:moveTo>
                  <a:lnTo>
                    <a:pt x="158915" y="8889"/>
                  </a:lnTo>
                  <a:lnTo>
                    <a:pt x="188864" y="11429"/>
                  </a:lnTo>
                  <a:lnTo>
                    <a:pt x="216207" y="17779"/>
                  </a:lnTo>
                  <a:lnTo>
                    <a:pt x="263080" y="43179"/>
                  </a:lnTo>
                  <a:lnTo>
                    <a:pt x="294330" y="82549"/>
                  </a:lnTo>
                  <a:lnTo>
                    <a:pt x="304749" y="129539"/>
                  </a:lnTo>
                  <a:lnTo>
                    <a:pt x="302312" y="153669"/>
                  </a:lnTo>
                  <a:lnTo>
                    <a:pt x="282819" y="194309"/>
                  </a:lnTo>
                  <a:lnTo>
                    <a:pt x="244764" y="223519"/>
                  </a:lnTo>
                  <a:lnTo>
                    <a:pt x="193729" y="238759"/>
                  </a:lnTo>
                  <a:lnTo>
                    <a:pt x="163690" y="240029"/>
                  </a:lnTo>
                  <a:lnTo>
                    <a:pt x="227752" y="240029"/>
                  </a:lnTo>
                  <a:lnTo>
                    <a:pt x="272605" y="217169"/>
                  </a:lnTo>
                  <a:lnTo>
                    <a:pt x="303855" y="179069"/>
                  </a:lnTo>
                  <a:lnTo>
                    <a:pt x="314274" y="129539"/>
                  </a:lnTo>
                  <a:lnTo>
                    <a:pt x="311483" y="102869"/>
                  </a:lnTo>
                  <a:lnTo>
                    <a:pt x="303112" y="78739"/>
                  </a:lnTo>
                  <a:lnTo>
                    <a:pt x="289162" y="57149"/>
                  </a:lnTo>
                  <a:lnTo>
                    <a:pt x="269633" y="36829"/>
                  </a:lnTo>
                  <a:lnTo>
                    <a:pt x="245975" y="20319"/>
                  </a:lnTo>
                  <a:lnTo>
                    <a:pt x="219636" y="8889"/>
                  </a:lnTo>
                  <a:close/>
                </a:path>
                <a:path w="400050" h="307340">
                  <a:moveTo>
                    <a:pt x="95630" y="111759"/>
                  </a:moveTo>
                  <a:lnTo>
                    <a:pt x="85318" y="111759"/>
                  </a:lnTo>
                  <a:lnTo>
                    <a:pt x="80848" y="113029"/>
                  </a:lnTo>
                  <a:lnTo>
                    <a:pt x="73304" y="120649"/>
                  </a:lnTo>
                  <a:lnTo>
                    <a:pt x="71424" y="125729"/>
                  </a:lnTo>
                  <a:lnTo>
                    <a:pt x="71424" y="135889"/>
                  </a:lnTo>
                  <a:lnTo>
                    <a:pt x="73304" y="140969"/>
                  </a:lnTo>
                  <a:lnTo>
                    <a:pt x="80848" y="148589"/>
                  </a:lnTo>
                  <a:lnTo>
                    <a:pt x="85318" y="149859"/>
                  </a:lnTo>
                  <a:lnTo>
                    <a:pt x="95630" y="149859"/>
                  </a:lnTo>
                  <a:lnTo>
                    <a:pt x="100101" y="148589"/>
                  </a:lnTo>
                  <a:lnTo>
                    <a:pt x="107645" y="140969"/>
                  </a:lnTo>
                  <a:lnTo>
                    <a:pt x="87693" y="140969"/>
                  </a:lnTo>
                  <a:lnTo>
                    <a:pt x="85420" y="139699"/>
                  </a:lnTo>
                  <a:lnTo>
                    <a:pt x="81838" y="135889"/>
                  </a:lnTo>
                  <a:lnTo>
                    <a:pt x="80949" y="133349"/>
                  </a:lnTo>
                  <a:lnTo>
                    <a:pt x="80949" y="128269"/>
                  </a:lnTo>
                  <a:lnTo>
                    <a:pt x="81838" y="125729"/>
                  </a:lnTo>
                  <a:lnTo>
                    <a:pt x="85420" y="121919"/>
                  </a:lnTo>
                  <a:lnTo>
                    <a:pt x="108115" y="121919"/>
                  </a:lnTo>
                  <a:lnTo>
                    <a:pt x="107645" y="120649"/>
                  </a:lnTo>
                  <a:lnTo>
                    <a:pt x="100101" y="113029"/>
                  </a:lnTo>
                  <a:lnTo>
                    <a:pt x="95630" y="111759"/>
                  </a:lnTo>
                  <a:close/>
                </a:path>
                <a:path w="400050" h="307340">
                  <a:moveTo>
                    <a:pt x="162293" y="110489"/>
                  </a:moveTo>
                  <a:lnTo>
                    <a:pt x="151980" y="110489"/>
                  </a:lnTo>
                  <a:lnTo>
                    <a:pt x="147510" y="111759"/>
                  </a:lnTo>
                  <a:lnTo>
                    <a:pt x="139966" y="119379"/>
                  </a:lnTo>
                  <a:lnTo>
                    <a:pt x="138087" y="124459"/>
                  </a:lnTo>
                  <a:lnTo>
                    <a:pt x="138087" y="134619"/>
                  </a:lnTo>
                  <a:lnTo>
                    <a:pt x="139966" y="139699"/>
                  </a:lnTo>
                  <a:lnTo>
                    <a:pt x="147510" y="147319"/>
                  </a:lnTo>
                  <a:lnTo>
                    <a:pt x="151980" y="148589"/>
                  </a:lnTo>
                  <a:lnTo>
                    <a:pt x="162293" y="148589"/>
                  </a:lnTo>
                  <a:lnTo>
                    <a:pt x="166763" y="147319"/>
                  </a:lnTo>
                  <a:lnTo>
                    <a:pt x="174307" y="139699"/>
                  </a:lnTo>
                  <a:lnTo>
                    <a:pt x="154355" y="139699"/>
                  </a:lnTo>
                  <a:lnTo>
                    <a:pt x="152082" y="138429"/>
                  </a:lnTo>
                  <a:lnTo>
                    <a:pt x="148501" y="134619"/>
                  </a:lnTo>
                  <a:lnTo>
                    <a:pt x="147612" y="132079"/>
                  </a:lnTo>
                  <a:lnTo>
                    <a:pt x="147612" y="126999"/>
                  </a:lnTo>
                  <a:lnTo>
                    <a:pt x="148501" y="124459"/>
                  </a:lnTo>
                  <a:lnTo>
                    <a:pt x="152082" y="120649"/>
                  </a:lnTo>
                  <a:lnTo>
                    <a:pt x="174777" y="120649"/>
                  </a:lnTo>
                  <a:lnTo>
                    <a:pt x="174307" y="119379"/>
                  </a:lnTo>
                  <a:lnTo>
                    <a:pt x="166763" y="111759"/>
                  </a:lnTo>
                  <a:lnTo>
                    <a:pt x="162293" y="110489"/>
                  </a:lnTo>
                  <a:close/>
                </a:path>
                <a:path w="400050" h="307340">
                  <a:moveTo>
                    <a:pt x="228955" y="110489"/>
                  </a:moveTo>
                  <a:lnTo>
                    <a:pt x="218643" y="110489"/>
                  </a:lnTo>
                  <a:lnTo>
                    <a:pt x="214172" y="111759"/>
                  </a:lnTo>
                  <a:lnTo>
                    <a:pt x="206641" y="119379"/>
                  </a:lnTo>
                  <a:lnTo>
                    <a:pt x="204749" y="124459"/>
                  </a:lnTo>
                  <a:lnTo>
                    <a:pt x="204749" y="134619"/>
                  </a:lnTo>
                  <a:lnTo>
                    <a:pt x="206641" y="139699"/>
                  </a:lnTo>
                  <a:lnTo>
                    <a:pt x="214172" y="147319"/>
                  </a:lnTo>
                  <a:lnTo>
                    <a:pt x="218643" y="148589"/>
                  </a:lnTo>
                  <a:lnTo>
                    <a:pt x="228955" y="148589"/>
                  </a:lnTo>
                  <a:lnTo>
                    <a:pt x="233426" y="147319"/>
                  </a:lnTo>
                  <a:lnTo>
                    <a:pt x="240969" y="139699"/>
                  </a:lnTo>
                  <a:lnTo>
                    <a:pt x="221018" y="139699"/>
                  </a:lnTo>
                  <a:lnTo>
                    <a:pt x="218744" y="138429"/>
                  </a:lnTo>
                  <a:lnTo>
                    <a:pt x="215176" y="134619"/>
                  </a:lnTo>
                  <a:lnTo>
                    <a:pt x="214274" y="132079"/>
                  </a:lnTo>
                  <a:lnTo>
                    <a:pt x="214274" y="126999"/>
                  </a:lnTo>
                  <a:lnTo>
                    <a:pt x="215176" y="124459"/>
                  </a:lnTo>
                  <a:lnTo>
                    <a:pt x="218744" y="120649"/>
                  </a:lnTo>
                  <a:lnTo>
                    <a:pt x="241439" y="120649"/>
                  </a:lnTo>
                  <a:lnTo>
                    <a:pt x="240969" y="119379"/>
                  </a:lnTo>
                  <a:lnTo>
                    <a:pt x="233426" y="111759"/>
                  </a:lnTo>
                  <a:lnTo>
                    <a:pt x="228955" y="110489"/>
                  </a:lnTo>
                  <a:close/>
                </a:path>
                <a:path w="400050" h="307340">
                  <a:moveTo>
                    <a:pt x="108115" y="121919"/>
                  </a:moveTo>
                  <a:lnTo>
                    <a:pt x="95529" y="121919"/>
                  </a:lnTo>
                  <a:lnTo>
                    <a:pt x="99110" y="125729"/>
                  </a:lnTo>
                  <a:lnTo>
                    <a:pt x="99999" y="128269"/>
                  </a:lnTo>
                  <a:lnTo>
                    <a:pt x="99999" y="133349"/>
                  </a:lnTo>
                  <a:lnTo>
                    <a:pt x="99110" y="135889"/>
                  </a:lnTo>
                  <a:lnTo>
                    <a:pt x="95529" y="139699"/>
                  </a:lnTo>
                  <a:lnTo>
                    <a:pt x="93256" y="140969"/>
                  </a:lnTo>
                  <a:lnTo>
                    <a:pt x="107645" y="140969"/>
                  </a:lnTo>
                  <a:lnTo>
                    <a:pt x="109524" y="135889"/>
                  </a:lnTo>
                  <a:lnTo>
                    <a:pt x="109524" y="125729"/>
                  </a:lnTo>
                  <a:lnTo>
                    <a:pt x="108115" y="121919"/>
                  </a:lnTo>
                  <a:close/>
                </a:path>
                <a:path w="400050" h="307340">
                  <a:moveTo>
                    <a:pt x="174777" y="120649"/>
                  </a:moveTo>
                  <a:lnTo>
                    <a:pt x="162191" y="120649"/>
                  </a:lnTo>
                  <a:lnTo>
                    <a:pt x="165773" y="124459"/>
                  </a:lnTo>
                  <a:lnTo>
                    <a:pt x="166662" y="126999"/>
                  </a:lnTo>
                  <a:lnTo>
                    <a:pt x="166662" y="132079"/>
                  </a:lnTo>
                  <a:lnTo>
                    <a:pt x="165773" y="134619"/>
                  </a:lnTo>
                  <a:lnTo>
                    <a:pt x="162191" y="138429"/>
                  </a:lnTo>
                  <a:lnTo>
                    <a:pt x="159918" y="139699"/>
                  </a:lnTo>
                  <a:lnTo>
                    <a:pt x="174307" y="139699"/>
                  </a:lnTo>
                  <a:lnTo>
                    <a:pt x="176187" y="134619"/>
                  </a:lnTo>
                  <a:lnTo>
                    <a:pt x="176187" y="124459"/>
                  </a:lnTo>
                  <a:lnTo>
                    <a:pt x="174777" y="120649"/>
                  </a:lnTo>
                  <a:close/>
                </a:path>
                <a:path w="400050" h="307340">
                  <a:moveTo>
                    <a:pt x="241439" y="120649"/>
                  </a:moveTo>
                  <a:lnTo>
                    <a:pt x="228854" y="120649"/>
                  </a:lnTo>
                  <a:lnTo>
                    <a:pt x="232435" y="124459"/>
                  </a:lnTo>
                  <a:lnTo>
                    <a:pt x="233324" y="126999"/>
                  </a:lnTo>
                  <a:lnTo>
                    <a:pt x="233324" y="132079"/>
                  </a:lnTo>
                  <a:lnTo>
                    <a:pt x="232435" y="134619"/>
                  </a:lnTo>
                  <a:lnTo>
                    <a:pt x="228854" y="138429"/>
                  </a:lnTo>
                  <a:lnTo>
                    <a:pt x="226580" y="139699"/>
                  </a:lnTo>
                  <a:lnTo>
                    <a:pt x="240969" y="139699"/>
                  </a:lnTo>
                  <a:lnTo>
                    <a:pt x="242849" y="134619"/>
                  </a:lnTo>
                  <a:lnTo>
                    <a:pt x="242849" y="124459"/>
                  </a:lnTo>
                  <a:lnTo>
                    <a:pt x="241439" y="120649"/>
                  </a:lnTo>
                  <a:close/>
                </a:path>
              </a:pathLst>
            </a:custGeom>
            <a:solidFill>
              <a:srgbClr val="FFFFFF"/>
            </a:solidFill>
          </p:spPr>
          <p:txBody>
            <a:bodyPr wrap="square" lIns="0" tIns="0" rIns="0" bIns="0" rtlCol="0"/>
            <a:lstStyle/>
            <a:p>
              <a:endParaRPr/>
            </a:p>
          </p:txBody>
        </p:sp>
        <p:sp>
          <p:nvSpPr>
            <p:cNvPr id="16" name="object 16"/>
            <p:cNvSpPr txBox="1"/>
            <p:nvPr/>
          </p:nvSpPr>
          <p:spPr>
            <a:xfrm>
              <a:off x="945164" y="7452840"/>
              <a:ext cx="2534285" cy="212879"/>
            </a:xfrm>
            <a:prstGeom prst="rect">
              <a:avLst/>
            </a:prstGeom>
          </p:spPr>
          <p:txBody>
            <a:bodyPr vert="horz" wrap="square" lIns="0" tIns="12700" rIns="0" bIns="0" rtlCol="0">
              <a:spAutoFit/>
            </a:bodyPr>
            <a:lstStyle/>
            <a:p>
              <a:pPr marL="12700">
                <a:lnSpc>
                  <a:spcPct val="100000"/>
                </a:lnSpc>
                <a:spcBef>
                  <a:spcPts val="100"/>
                </a:spcBef>
              </a:pPr>
              <a:r>
                <a:rPr sz="1300" b="1" spc="-5" dirty="0">
                  <a:solidFill>
                    <a:srgbClr val="FFFFFF"/>
                  </a:solidFill>
                  <a:latin typeface="Arial Regular"/>
                  <a:cs typeface="Open Sans"/>
                </a:rPr>
                <a:t>RESEARCH TEAM </a:t>
              </a:r>
              <a:r>
                <a:rPr sz="1300" b="1" dirty="0">
                  <a:solidFill>
                    <a:srgbClr val="FFFFFF"/>
                  </a:solidFill>
                  <a:latin typeface="Arial Regular"/>
                  <a:cs typeface="Open Sans"/>
                </a:rPr>
                <a:t>&amp;</a:t>
              </a:r>
              <a:r>
                <a:rPr sz="1300" b="1" spc="-75" dirty="0">
                  <a:solidFill>
                    <a:srgbClr val="FFFFFF"/>
                  </a:solidFill>
                  <a:latin typeface="Arial Regular"/>
                  <a:cs typeface="Open Sans"/>
                </a:rPr>
                <a:t> </a:t>
              </a:r>
              <a:r>
                <a:rPr sz="1300" b="1" spc="-5" dirty="0">
                  <a:solidFill>
                    <a:srgbClr val="FFFFFF"/>
                  </a:solidFill>
                  <a:latin typeface="Arial Regular"/>
                  <a:cs typeface="Open Sans"/>
                </a:rPr>
                <a:t>CONTACT</a:t>
              </a:r>
              <a:endParaRPr sz="1300" b="1" dirty="0">
                <a:latin typeface="Arial Regular"/>
                <a:cs typeface="Open Sans"/>
              </a:endParaRPr>
            </a:p>
          </p:txBody>
        </p:sp>
      </p:grpSp>
      <p:sp>
        <p:nvSpPr>
          <p:cNvPr id="17" name="object 17"/>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8" name="object 18"/>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19" name="object 19"/>
          <p:cNvSpPr/>
          <p:nvPr/>
        </p:nvSpPr>
        <p:spPr>
          <a:xfrm>
            <a:off x="3042869" y="0"/>
            <a:ext cx="4517390" cy="1217930"/>
          </a:xfrm>
          <a:custGeom>
            <a:avLst/>
            <a:gdLst/>
            <a:ahLst/>
            <a:cxnLst/>
            <a:rect l="l" t="t" r="r" b="b"/>
            <a:pathLst>
              <a:path w="4517390" h="1217930">
                <a:moveTo>
                  <a:pt x="4517136" y="0"/>
                </a:moveTo>
                <a:lnTo>
                  <a:pt x="0" y="0"/>
                </a:lnTo>
                <a:lnTo>
                  <a:pt x="714548" y="1217320"/>
                </a:lnTo>
                <a:lnTo>
                  <a:pt x="4517136" y="1217170"/>
                </a:lnTo>
                <a:lnTo>
                  <a:pt x="4517136" y="0"/>
                </a:lnTo>
                <a:close/>
              </a:path>
            </a:pathLst>
          </a:custGeom>
          <a:solidFill>
            <a:srgbClr val="028CC6">
              <a:alpha val="43998"/>
            </a:srgbClr>
          </a:solidFill>
        </p:spPr>
        <p:txBody>
          <a:bodyPr wrap="square" lIns="0" tIns="0" rIns="0" bIns="0" rtlCol="0"/>
          <a:lstStyle/>
          <a:p>
            <a:endParaRPr/>
          </a:p>
        </p:txBody>
      </p:sp>
      <p:sp>
        <p:nvSpPr>
          <p:cNvPr id="20" name="object 20"/>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21" name="object 21"/>
          <p:cNvSpPr/>
          <p:nvPr/>
        </p:nvSpPr>
        <p:spPr>
          <a:xfrm>
            <a:off x="818508" y="8928100"/>
            <a:ext cx="6309995" cy="819785"/>
          </a:xfrm>
          <a:custGeom>
            <a:avLst/>
            <a:gdLst/>
            <a:ahLst/>
            <a:cxnLst/>
            <a:rect l="l" t="t" r="r" b="b"/>
            <a:pathLst>
              <a:path w="6309995" h="819784">
                <a:moveTo>
                  <a:pt x="6165684" y="0"/>
                </a:moveTo>
                <a:lnTo>
                  <a:pt x="144005" y="0"/>
                </a:lnTo>
                <a:lnTo>
                  <a:pt x="98612" y="7371"/>
                </a:lnTo>
                <a:lnTo>
                  <a:pt x="59096" y="27872"/>
                </a:lnTo>
                <a:lnTo>
                  <a:pt x="27877" y="59088"/>
                </a:lnTo>
                <a:lnTo>
                  <a:pt x="7372" y="98600"/>
                </a:lnTo>
                <a:lnTo>
                  <a:pt x="0" y="143992"/>
                </a:lnTo>
                <a:lnTo>
                  <a:pt x="0" y="675576"/>
                </a:lnTo>
                <a:lnTo>
                  <a:pt x="7372" y="720963"/>
                </a:lnTo>
                <a:lnTo>
                  <a:pt x="27877" y="760475"/>
                </a:lnTo>
                <a:lnTo>
                  <a:pt x="59096" y="791692"/>
                </a:lnTo>
                <a:lnTo>
                  <a:pt x="98612" y="812196"/>
                </a:lnTo>
                <a:lnTo>
                  <a:pt x="144005" y="819569"/>
                </a:lnTo>
                <a:lnTo>
                  <a:pt x="6165684" y="819569"/>
                </a:lnTo>
                <a:lnTo>
                  <a:pt x="6211073" y="812196"/>
                </a:lnTo>
                <a:lnTo>
                  <a:pt x="6250587" y="791692"/>
                </a:lnTo>
                <a:lnTo>
                  <a:pt x="6281809" y="760475"/>
                </a:lnTo>
                <a:lnTo>
                  <a:pt x="6302316" y="720963"/>
                </a:lnTo>
                <a:lnTo>
                  <a:pt x="6309690" y="675576"/>
                </a:lnTo>
                <a:lnTo>
                  <a:pt x="6309690" y="143992"/>
                </a:lnTo>
                <a:lnTo>
                  <a:pt x="6302316" y="98600"/>
                </a:lnTo>
                <a:lnTo>
                  <a:pt x="6281809" y="59088"/>
                </a:lnTo>
                <a:lnTo>
                  <a:pt x="6250587" y="27872"/>
                </a:lnTo>
                <a:lnTo>
                  <a:pt x="6211073" y="7371"/>
                </a:lnTo>
                <a:lnTo>
                  <a:pt x="6165684" y="0"/>
                </a:lnTo>
                <a:close/>
              </a:path>
            </a:pathLst>
          </a:custGeom>
          <a:solidFill>
            <a:srgbClr val="028CC6"/>
          </a:solidFill>
        </p:spPr>
        <p:txBody>
          <a:bodyPr wrap="square" lIns="0" tIns="0" rIns="0" bIns="0" rtlCol="0"/>
          <a:lstStyle/>
          <a:p>
            <a:endParaRPr/>
          </a:p>
        </p:txBody>
      </p:sp>
      <p:sp>
        <p:nvSpPr>
          <p:cNvPr id="22" name="object 22"/>
          <p:cNvSpPr txBox="1"/>
          <p:nvPr/>
        </p:nvSpPr>
        <p:spPr>
          <a:xfrm>
            <a:off x="4437533" y="203255"/>
            <a:ext cx="2959100" cy="579646"/>
          </a:xfrm>
          <a:prstGeom prst="rect">
            <a:avLst/>
          </a:prstGeom>
        </p:spPr>
        <p:txBody>
          <a:bodyPr vert="horz" wrap="square" lIns="0" tIns="12700" rIns="0" bIns="0" rtlCol="0">
            <a:spAutoFit/>
          </a:bodyPr>
          <a:lstStyle/>
          <a:p>
            <a:pPr marL="457834">
              <a:lnSpc>
                <a:spcPct val="100000"/>
              </a:lnSpc>
              <a:spcBef>
                <a:spcPts val="100"/>
              </a:spcBef>
            </a:pPr>
            <a:r>
              <a:rPr sz="1200" b="1" dirty="0">
                <a:solidFill>
                  <a:srgbClr val="FFFFFF"/>
                </a:solidFill>
                <a:latin typeface="Arial Bold"/>
                <a:cs typeface="OpenSans-Semibold"/>
              </a:rPr>
              <a:t>CODE:</a:t>
            </a:r>
            <a:endParaRPr sz="1200" b="1" dirty="0">
              <a:latin typeface="Arial Bold"/>
              <a:cs typeface="OpenSans-Semibold"/>
            </a:endParaRPr>
          </a:p>
          <a:p>
            <a:pPr marL="12700">
              <a:lnSpc>
                <a:spcPct val="100000"/>
              </a:lnSpc>
              <a:spcBef>
                <a:spcPts val="1345"/>
              </a:spcBef>
            </a:pPr>
            <a:r>
              <a:rPr sz="1400" b="1" spc="-5" dirty="0">
                <a:solidFill>
                  <a:srgbClr val="FFFFFF"/>
                </a:solidFill>
                <a:latin typeface="Arial Regular"/>
                <a:cs typeface="Open Sans"/>
              </a:rPr>
              <a:t>RESEARCH </a:t>
            </a:r>
            <a:r>
              <a:rPr sz="1400" b="1" dirty="0">
                <a:solidFill>
                  <a:srgbClr val="FFFFFF"/>
                </a:solidFill>
                <a:latin typeface="Arial Regular"/>
                <a:cs typeface="Open Sans"/>
              </a:rPr>
              <a:t>PROJECT</a:t>
            </a:r>
            <a:r>
              <a:rPr sz="1400" b="1" spc="-85" dirty="0">
                <a:solidFill>
                  <a:srgbClr val="FFFFFF"/>
                </a:solidFill>
                <a:latin typeface="Arial Regular"/>
                <a:cs typeface="Open Sans"/>
              </a:rPr>
              <a:t> </a:t>
            </a:r>
            <a:r>
              <a:rPr sz="1400" b="1" dirty="0">
                <a:solidFill>
                  <a:srgbClr val="FFFFFF"/>
                </a:solidFill>
                <a:latin typeface="Arial Regular"/>
                <a:cs typeface="Open Sans"/>
              </a:rPr>
              <a:t>BRIEFING</a:t>
            </a:r>
            <a:endParaRPr sz="1400" b="1" dirty="0">
              <a:latin typeface="Arial Regular"/>
              <a:cs typeface="Open Sans"/>
            </a:endParaRPr>
          </a:p>
        </p:txBody>
      </p:sp>
      <p:sp>
        <p:nvSpPr>
          <p:cNvPr id="23" name="object 23"/>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sp>
        <p:nvSpPr>
          <p:cNvPr id="30" name="object 30"/>
          <p:cNvSpPr txBox="1"/>
          <p:nvPr/>
        </p:nvSpPr>
        <p:spPr>
          <a:xfrm>
            <a:off x="4763893" y="7915196"/>
            <a:ext cx="1864995" cy="182101"/>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003B6F"/>
                </a:solidFill>
                <a:latin typeface="Arial Bold"/>
                <a:cs typeface="OpenSans-Semibold"/>
              </a:rPr>
              <a:t>Email</a:t>
            </a:r>
            <a:r>
              <a:rPr lang="en-GB" sz="1100" b="1" spc="-5" dirty="0">
                <a:solidFill>
                  <a:srgbClr val="003B6F"/>
                </a:solidFill>
                <a:latin typeface="Arial Bold"/>
                <a:cs typeface="OpenSans-Semibold"/>
              </a:rPr>
              <a:t> address here</a:t>
            </a:r>
            <a:endParaRPr sz="1100" b="1" dirty="0">
              <a:latin typeface="Arial Bold"/>
              <a:cs typeface="OpenSans-Semibold"/>
            </a:endParaRPr>
          </a:p>
        </p:txBody>
      </p:sp>
      <p:sp>
        <p:nvSpPr>
          <p:cNvPr id="31" name="object 31"/>
          <p:cNvSpPr txBox="1"/>
          <p:nvPr/>
        </p:nvSpPr>
        <p:spPr>
          <a:xfrm>
            <a:off x="4763893" y="8369780"/>
            <a:ext cx="1376045" cy="182101"/>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003B6F"/>
                </a:solidFill>
                <a:latin typeface="Arial Bold"/>
                <a:cs typeface="OpenSans-Semibold"/>
              </a:rPr>
              <a:t>Phone </a:t>
            </a:r>
            <a:r>
              <a:rPr sz="1100" b="1" dirty="0">
                <a:solidFill>
                  <a:srgbClr val="003B6F"/>
                </a:solidFill>
                <a:latin typeface="Arial Bold"/>
                <a:cs typeface="OpenSans-Semibold"/>
              </a:rPr>
              <a:t>number</a:t>
            </a:r>
            <a:r>
              <a:rPr sz="1100" b="1" spc="-80" dirty="0">
                <a:solidFill>
                  <a:srgbClr val="003B6F"/>
                </a:solidFill>
                <a:latin typeface="Arial Bold"/>
                <a:cs typeface="OpenSans-Semibold"/>
              </a:rPr>
              <a:t> </a:t>
            </a:r>
            <a:r>
              <a:rPr sz="1100" b="1" dirty="0">
                <a:solidFill>
                  <a:srgbClr val="003B6F"/>
                </a:solidFill>
                <a:latin typeface="Arial Bold"/>
                <a:cs typeface="OpenSans-Semibold"/>
              </a:rPr>
              <a:t>here</a:t>
            </a:r>
            <a:endParaRPr sz="1100" b="1" dirty="0">
              <a:latin typeface="Arial Bold"/>
              <a:cs typeface="OpenSans-Semibold"/>
            </a:endParaRPr>
          </a:p>
        </p:txBody>
      </p:sp>
      <p:sp>
        <p:nvSpPr>
          <p:cNvPr id="32" name="object 32"/>
          <p:cNvSpPr txBox="1"/>
          <p:nvPr/>
        </p:nvSpPr>
        <p:spPr>
          <a:xfrm>
            <a:off x="1223609" y="7920798"/>
            <a:ext cx="2486660" cy="495007"/>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028CC6"/>
                </a:solidFill>
                <a:latin typeface="Arial Regular"/>
                <a:cs typeface="Open Sans"/>
              </a:rPr>
              <a:t>NAME </a:t>
            </a:r>
            <a:r>
              <a:rPr sz="1200" b="1" spc="-5" dirty="0">
                <a:solidFill>
                  <a:srgbClr val="028CC6"/>
                </a:solidFill>
                <a:latin typeface="Arial Regular"/>
                <a:cs typeface="Open Sans"/>
              </a:rPr>
              <a:t>or</a:t>
            </a:r>
            <a:r>
              <a:rPr sz="1200" b="1" spc="-15" dirty="0">
                <a:solidFill>
                  <a:srgbClr val="028CC6"/>
                </a:solidFill>
                <a:latin typeface="Arial Regular"/>
                <a:cs typeface="Open Sans"/>
              </a:rPr>
              <a:t> </a:t>
            </a:r>
            <a:r>
              <a:rPr sz="1200" b="1" dirty="0">
                <a:solidFill>
                  <a:srgbClr val="028CC6"/>
                </a:solidFill>
                <a:latin typeface="Arial Regular"/>
                <a:cs typeface="Open Sans"/>
              </a:rPr>
              <a:t>NAMES</a:t>
            </a:r>
            <a:endParaRPr sz="1200" b="1" dirty="0">
              <a:latin typeface="Arial Regular"/>
              <a:cs typeface="Open Sans"/>
            </a:endParaRPr>
          </a:p>
          <a:p>
            <a:pPr marL="12700" marR="5080" algn="just">
              <a:lnSpc>
                <a:spcPct val="100000"/>
              </a:lnSpc>
              <a:spcBef>
                <a:spcPts val="950"/>
              </a:spcBef>
            </a:pPr>
            <a:r>
              <a:rPr sz="1100" b="1" spc="-5" dirty="0">
                <a:solidFill>
                  <a:srgbClr val="003B6F"/>
                </a:solidFill>
                <a:latin typeface="Arial Bold"/>
                <a:cs typeface="OpenSans-Semibold"/>
              </a:rPr>
              <a:t>Address. </a:t>
            </a:r>
            <a:endParaRPr sz="1100" b="1" dirty="0">
              <a:latin typeface="Arial Bold"/>
              <a:cs typeface="OpenSans-Semibold"/>
            </a:endParaRPr>
          </a:p>
        </p:txBody>
      </p:sp>
      <p:sp>
        <p:nvSpPr>
          <p:cNvPr id="34" name="object 34"/>
          <p:cNvSpPr txBox="1"/>
          <p:nvPr/>
        </p:nvSpPr>
        <p:spPr>
          <a:xfrm>
            <a:off x="820663" y="5956300"/>
            <a:ext cx="6323330" cy="197490"/>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dirty="0" smtClean="0">
                <a:solidFill>
                  <a:srgbClr val="231F20"/>
                </a:solidFill>
                <a:latin typeface="Arial Regular"/>
                <a:cs typeface="Open Sans"/>
              </a:rPr>
              <a:t>space for a main conclusion/take home message of the piece of research </a:t>
            </a:r>
            <a:endParaRPr sz="1200" dirty="0">
              <a:latin typeface="Arial Regular"/>
              <a:cs typeface="Open Sans"/>
            </a:endParaRPr>
          </a:p>
        </p:txBody>
      </p:sp>
      <p:sp>
        <p:nvSpPr>
          <p:cNvPr id="35" name="object 35"/>
          <p:cNvSpPr/>
          <p:nvPr/>
        </p:nvSpPr>
        <p:spPr>
          <a:xfrm>
            <a:off x="935211" y="8261528"/>
            <a:ext cx="203200" cy="304800"/>
          </a:xfrm>
          <a:custGeom>
            <a:avLst/>
            <a:gdLst/>
            <a:ahLst/>
            <a:cxnLst/>
            <a:rect l="l" t="t" r="r" b="b"/>
            <a:pathLst>
              <a:path w="203200" h="304800">
                <a:moveTo>
                  <a:pt x="101587" y="0"/>
                </a:moveTo>
                <a:lnTo>
                  <a:pt x="62078" y="7911"/>
                </a:lnTo>
                <a:lnTo>
                  <a:pt x="29733" y="29724"/>
                </a:lnTo>
                <a:lnTo>
                  <a:pt x="7917" y="62065"/>
                </a:lnTo>
                <a:lnTo>
                  <a:pt x="0" y="101561"/>
                </a:lnTo>
                <a:lnTo>
                  <a:pt x="8" y="108470"/>
                </a:lnTo>
                <a:lnTo>
                  <a:pt x="81038" y="295071"/>
                </a:lnTo>
                <a:lnTo>
                  <a:pt x="101587" y="304761"/>
                </a:lnTo>
                <a:lnTo>
                  <a:pt x="106438" y="304711"/>
                </a:lnTo>
                <a:lnTo>
                  <a:pt x="189438" y="152361"/>
                </a:lnTo>
                <a:lnTo>
                  <a:pt x="101587" y="152361"/>
                </a:lnTo>
                <a:lnTo>
                  <a:pt x="94677" y="151863"/>
                </a:lnTo>
                <a:lnTo>
                  <a:pt x="61417" y="132606"/>
                </a:lnTo>
                <a:lnTo>
                  <a:pt x="50774" y="101561"/>
                </a:lnTo>
                <a:lnTo>
                  <a:pt x="51272" y="94653"/>
                </a:lnTo>
                <a:lnTo>
                  <a:pt x="70537" y="61405"/>
                </a:lnTo>
                <a:lnTo>
                  <a:pt x="101587" y="50761"/>
                </a:lnTo>
                <a:lnTo>
                  <a:pt x="189562" y="50761"/>
                </a:lnTo>
                <a:lnTo>
                  <a:pt x="189318" y="50279"/>
                </a:lnTo>
                <a:lnTo>
                  <a:pt x="163746" y="21204"/>
                </a:lnTo>
                <a:lnTo>
                  <a:pt x="128611" y="3622"/>
                </a:lnTo>
                <a:lnTo>
                  <a:pt x="115443" y="986"/>
                </a:lnTo>
                <a:lnTo>
                  <a:pt x="101587" y="0"/>
                </a:lnTo>
                <a:close/>
              </a:path>
              <a:path w="203200" h="304800">
                <a:moveTo>
                  <a:pt x="189562" y="50761"/>
                </a:moveTo>
                <a:lnTo>
                  <a:pt x="101587" y="50761"/>
                </a:lnTo>
                <a:lnTo>
                  <a:pt x="108495" y="51259"/>
                </a:lnTo>
                <a:lnTo>
                  <a:pt x="115066" y="52584"/>
                </a:lnTo>
                <a:lnTo>
                  <a:pt x="145440" y="75958"/>
                </a:lnTo>
                <a:lnTo>
                  <a:pt x="152387" y="101561"/>
                </a:lnTo>
                <a:lnTo>
                  <a:pt x="151896" y="108470"/>
                </a:lnTo>
                <a:lnTo>
                  <a:pt x="132637" y="141724"/>
                </a:lnTo>
                <a:lnTo>
                  <a:pt x="101587" y="152361"/>
                </a:lnTo>
                <a:lnTo>
                  <a:pt x="189438" y="152361"/>
                </a:lnTo>
                <a:lnTo>
                  <a:pt x="202768" y="113728"/>
                </a:lnTo>
                <a:lnTo>
                  <a:pt x="203174" y="101561"/>
                </a:lnTo>
                <a:lnTo>
                  <a:pt x="202186" y="87710"/>
                </a:lnTo>
                <a:lnTo>
                  <a:pt x="199547" y="74544"/>
                </a:lnTo>
                <a:lnTo>
                  <a:pt x="195257" y="62065"/>
                </a:lnTo>
                <a:lnTo>
                  <a:pt x="189562" y="50761"/>
                </a:lnTo>
                <a:close/>
              </a:path>
            </a:pathLst>
          </a:custGeom>
          <a:solidFill>
            <a:srgbClr val="028CC6"/>
          </a:solidFill>
        </p:spPr>
        <p:txBody>
          <a:bodyPr wrap="square" lIns="0" tIns="0" rIns="0" bIns="0" rtlCol="0"/>
          <a:lstStyle/>
          <a:p>
            <a:endParaRPr/>
          </a:p>
        </p:txBody>
      </p:sp>
      <p:sp>
        <p:nvSpPr>
          <p:cNvPr id="36" name="object 36"/>
          <p:cNvSpPr/>
          <p:nvPr/>
        </p:nvSpPr>
        <p:spPr>
          <a:xfrm>
            <a:off x="4498945" y="8388601"/>
            <a:ext cx="255270" cy="255270"/>
          </a:xfrm>
          <a:custGeom>
            <a:avLst/>
            <a:gdLst/>
            <a:ahLst/>
            <a:cxnLst/>
            <a:rect l="l" t="t" r="r" b="b"/>
            <a:pathLst>
              <a:path w="255270" h="255270">
                <a:moveTo>
                  <a:pt x="53644" y="0"/>
                </a:moveTo>
                <a:lnTo>
                  <a:pt x="14122" y="19265"/>
                </a:lnTo>
                <a:lnTo>
                  <a:pt x="9232" y="27749"/>
                </a:lnTo>
                <a:lnTo>
                  <a:pt x="6299" y="33070"/>
                </a:lnTo>
                <a:lnTo>
                  <a:pt x="4051" y="38506"/>
                </a:lnTo>
                <a:lnTo>
                  <a:pt x="825" y="49606"/>
                </a:lnTo>
                <a:lnTo>
                  <a:pt x="0" y="55410"/>
                </a:lnTo>
                <a:lnTo>
                  <a:pt x="42" y="64262"/>
                </a:lnTo>
                <a:lnTo>
                  <a:pt x="9512" y="101295"/>
                </a:lnTo>
                <a:lnTo>
                  <a:pt x="12605" y="109270"/>
                </a:lnTo>
                <a:lnTo>
                  <a:pt x="14477" y="114503"/>
                </a:lnTo>
                <a:lnTo>
                  <a:pt x="32703" y="148550"/>
                </a:lnTo>
                <a:lnTo>
                  <a:pt x="59048" y="180789"/>
                </a:lnTo>
                <a:lnTo>
                  <a:pt x="90677" y="210449"/>
                </a:lnTo>
                <a:lnTo>
                  <a:pt x="124701" y="233565"/>
                </a:lnTo>
                <a:lnTo>
                  <a:pt x="146278" y="242747"/>
                </a:lnTo>
                <a:lnTo>
                  <a:pt x="153936" y="245732"/>
                </a:lnTo>
                <a:lnTo>
                  <a:pt x="161683" y="248513"/>
                </a:lnTo>
                <a:lnTo>
                  <a:pt x="177279" y="253720"/>
                </a:lnTo>
                <a:lnTo>
                  <a:pt x="185381" y="255092"/>
                </a:lnTo>
                <a:lnTo>
                  <a:pt x="193763" y="255270"/>
                </a:lnTo>
                <a:lnTo>
                  <a:pt x="199821" y="255244"/>
                </a:lnTo>
                <a:lnTo>
                  <a:pt x="205625" y="254419"/>
                </a:lnTo>
                <a:lnTo>
                  <a:pt x="216725" y="251206"/>
                </a:lnTo>
                <a:lnTo>
                  <a:pt x="222161" y="248945"/>
                </a:lnTo>
                <a:lnTo>
                  <a:pt x="227482" y="246011"/>
                </a:lnTo>
                <a:lnTo>
                  <a:pt x="231736" y="243789"/>
                </a:lnTo>
                <a:lnTo>
                  <a:pt x="254558" y="209397"/>
                </a:lnTo>
                <a:lnTo>
                  <a:pt x="255155" y="205130"/>
                </a:lnTo>
                <a:lnTo>
                  <a:pt x="255092" y="199059"/>
                </a:lnTo>
                <a:lnTo>
                  <a:pt x="254939" y="198424"/>
                </a:lnTo>
                <a:lnTo>
                  <a:pt x="254673" y="197789"/>
                </a:lnTo>
                <a:lnTo>
                  <a:pt x="253771" y="195846"/>
                </a:lnTo>
                <a:lnTo>
                  <a:pt x="253133" y="195249"/>
                </a:lnTo>
                <a:lnTo>
                  <a:pt x="156794" y="195249"/>
                </a:lnTo>
                <a:lnTo>
                  <a:pt x="154266" y="195110"/>
                </a:lnTo>
                <a:lnTo>
                  <a:pt x="151599" y="194259"/>
                </a:lnTo>
                <a:lnTo>
                  <a:pt x="145986" y="191084"/>
                </a:lnTo>
                <a:lnTo>
                  <a:pt x="143446" y="189598"/>
                </a:lnTo>
                <a:lnTo>
                  <a:pt x="141211" y="188175"/>
                </a:lnTo>
                <a:lnTo>
                  <a:pt x="129328" y="181123"/>
                </a:lnTo>
                <a:lnTo>
                  <a:pt x="98529" y="156510"/>
                </a:lnTo>
                <a:lnTo>
                  <a:pt x="74121" y="125916"/>
                </a:lnTo>
                <a:lnTo>
                  <a:pt x="67068" y="114033"/>
                </a:lnTo>
                <a:lnTo>
                  <a:pt x="65646" y="111798"/>
                </a:lnTo>
                <a:lnTo>
                  <a:pt x="64160" y="109270"/>
                </a:lnTo>
                <a:lnTo>
                  <a:pt x="60985" y="103632"/>
                </a:lnTo>
                <a:lnTo>
                  <a:pt x="60121" y="100965"/>
                </a:lnTo>
                <a:lnTo>
                  <a:pt x="59994" y="98450"/>
                </a:lnTo>
                <a:lnTo>
                  <a:pt x="60159" y="95973"/>
                </a:lnTo>
                <a:lnTo>
                  <a:pt x="61861" y="93179"/>
                </a:lnTo>
                <a:lnTo>
                  <a:pt x="68364" y="87007"/>
                </a:lnTo>
                <a:lnTo>
                  <a:pt x="72123" y="83781"/>
                </a:lnTo>
                <a:lnTo>
                  <a:pt x="80670" y="77076"/>
                </a:lnTo>
                <a:lnTo>
                  <a:pt x="84429" y="73787"/>
                </a:lnTo>
                <a:lnTo>
                  <a:pt x="90919" y="67284"/>
                </a:lnTo>
                <a:lnTo>
                  <a:pt x="92621" y="64262"/>
                </a:lnTo>
                <a:lnTo>
                  <a:pt x="92798" y="61468"/>
                </a:lnTo>
                <a:lnTo>
                  <a:pt x="92633" y="58623"/>
                </a:lnTo>
                <a:lnTo>
                  <a:pt x="91605" y="55829"/>
                </a:lnTo>
                <a:lnTo>
                  <a:pt x="87820" y="50292"/>
                </a:lnTo>
                <a:lnTo>
                  <a:pt x="84467" y="45326"/>
                </a:lnTo>
                <a:lnTo>
                  <a:pt x="81470" y="40246"/>
                </a:lnTo>
                <a:lnTo>
                  <a:pt x="78562" y="35102"/>
                </a:lnTo>
                <a:lnTo>
                  <a:pt x="72834" y="24688"/>
                </a:lnTo>
                <a:lnTo>
                  <a:pt x="67068" y="14325"/>
                </a:lnTo>
                <a:lnTo>
                  <a:pt x="54914" y="12"/>
                </a:lnTo>
                <a:lnTo>
                  <a:pt x="53644" y="0"/>
                </a:lnTo>
                <a:close/>
              </a:path>
              <a:path w="255270" h="255270">
                <a:moveTo>
                  <a:pt x="193763" y="162445"/>
                </a:moveTo>
                <a:lnTo>
                  <a:pt x="171449" y="183121"/>
                </a:lnTo>
                <a:lnTo>
                  <a:pt x="168224" y="186880"/>
                </a:lnTo>
                <a:lnTo>
                  <a:pt x="162051" y="193382"/>
                </a:lnTo>
                <a:lnTo>
                  <a:pt x="159257" y="195084"/>
                </a:lnTo>
                <a:lnTo>
                  <a:pt x="156794" y="195249"/>
                </a:lnTo>
                <a:lnTo>
                  <a:pt x="253133" y="195249"/>
                </a:lnTo>
                <a:lnTo>
                  <a:pt x="251777" y="193979"/>
                </a:lnTo>
                <a:lnTo>
                  <a:pt x="245567" y="190487"/>
                </a:lnTo>
                <a:lnTo>
                  <a:pt x="242976" y="189141"/>
                </a:lnTo>
                <a:lnTo>
                  <a:pt x="240893" y="188175"/>
                </a:lnTo>
                <a:lnTo>
                  <a:pt x="220129" y="176682"/>
                </a:lnTo>
                <a:lnTo>
                  <a:pt x="214985" y="173761"/>
                </a:lnTo>
                <a:lnTo>
                  <a:pt x="209905" y="170776"/>
                </a:lnTo>
                <a:lnTo>
                  <a:pt x="199415" y="163639"/>
                </a:lnTo>
                <a:lnTo>
                  <a:pt x="196608" y="162610"/>
                </a:lnTo>
                <a:lnTo>
                  <a:pt x="193763" y="162445"/>
                </a:lnTo>
                <a:close/>
              </a:path>
            </a:pathLst>
          </a:custGeom>
          <a:solidFill>
            <a:srgbClr val="028CC6"/>
          </a:solidFill>
        </p:spPr>
        <p:txBody>
          <a:bodyPr wrap="square" lIns="0" tIns="0" rIns="0" bIns="0" rtlCol="0"/>
          <a:lstStyle/>
          <a:p>
            <a:endParaRPr/>
          </a:p>
        </p:txBody>
      </p:sp>
      <p:sp>
        <p:nvSpPr>
          <p:cNvPr id="37" name="object 37"/>
          <p:cNvSpPr/>
          <p:nvPr/>
        </p:nvSpPr>
        <p:spPr>
          <a:xfrm>
            <a:off x="4429031" y="7907834"/>
            <a:ext cx="301625" cy="215265"/>
          </a:xfrm>
          <a:custGeom>
            <a:avLst/>
            <a:gdLst/>
            <a:ahLst/>
            <a:cxnLst/>
            <a:rect l="l" t="t" r="r" b="b"/>
            <a:pathLst>
              <a:path w="301625" h="215265">
                <a:moveTo>
                  <a:pt x="269506" y="0"/>
                </a:moveTo>
                <a:lnTo>
                  <a:pt x="32283" y="0"/>
                </a:lnTo>
                <a:lnTo>
                  <a:pt x="19716" y="2533"/>
                </a:lnTo>
                <a:lnTo>
                  <a:pt x="9455" y="9445"/>
                </a:lnTo>
                <a:lnTo>
                  <a:pt x="2536" y="19706"/>
                </a:lnTo>
                <a:lnTo>
                  <a:pt x="0" y="32283"/>
                </a:lnTo>
                <a:lnTo>
                  <a:pt x="102" y="127101"/>
                </a:lnTo>
                <a:lnTo>
                  <a:pt x="0" y="182930"/>
                </a:lnTo>
                <a:lnTo>
                  <a:pt x="30251" y="215036"/>
                </a:lnTo>
                <a:lnTo>
                  <a:pt x="270344" y="215201"/>
                </a:lnTo>
                <a:lnTo>
                  <a:pt x="282438" y="212316"/>
                </a:lnTo>
                <a:lnTo>
                  <a:pt x="292266" y="205333"/>
                </a:lnTo>
                <a:lnTo>
                  <a:pt x="296360" y="199059"/>
                </a:lnTo>
                <a:lnTo>
                  <a:pt x="47421" y="199059"/>
                </a:lnTo>
                <a:lnTo>
                  <a:pt x="48425" y="198056"/>
                </a:lnTo>
                <a:lnTo>
                  <a:pt x="25730" y="198056"/>
                </a:lnTo>
                <a:lnTo>
                  <a:pt x="20104" y="196151"/>
                </a:lnTo>
                <a:lnTo>
                  <a:pt x="18135" y="191617"/>
                </a:lnTo>
                <a:lnTo>
                  <a:pt x="17995" y="185445"/>
                </a:lnTo>
                <a:lnTo>
                  <a:pt x="17995" y="25895"/>
                </a:lnTo>
                <a:lnTo>
                  <a:pt x="40703" y="25895"/>
                </a:lnTo>
                <a:lnTo>
                  <a:pt x="31775" y="16979"/>
                </a:lnTo>
                <a:lnTo>
                  <a:pt x="297760" y="16979"/>
                </a:lnTo>
                <a:lnTo>
                  <a:pt x="297456" y="16137"/>
                </a:lnTo>
                <a:lnTo>
                  <a:pt x="290395" y="7658"/>
                </a:lnTo>
                <a:lnTo>
                  <a:pt x="280833" y="2035"/>
                </a:lnTo>
                <a:lnTo>
                  <a:pt x="269506" y="0"/>
                </a:lnTo>
                <a:close/>
              </a:path>
              <a:path w="301625" h="215265">
                <a:moveTo>
                  <a:pt x="205080" y="128104"/>
                </a:moveTo>
                <a:lnTo>
                  <a:pt x="182245" y="128104"/>
                </a:lnTo>
                <a:lnTo>
                  <a:pt x="253199" y="199059"/>
                </a:lnTo>
                <a:lnTo>
                  <a:pt x="296360" y="199059"/>
                </a:lnTo>
                <a:lnTo>
                  <a:pt x="296899" y="198234"/>
                </a:lnTo>
                <a:lnTo>
                  <a:pt x="275056" y="198234"/>
                </a:lnTo>
                <a:lnTo>
                  <a:pt x="205080" y="128104"/>
                </a:lnTo>
                <a:close/>
              </a:path>
              <a:path w="301625" h="215265">
                <a:moveTo>
                  <a:pt x="300732" y="25222"/>
                </a:moveTo>
                <a:lnTo>
                  <a:pt x="285153" y="25222"/>
                </a:lnTo>
                <a:lnTo>
                  <a:pt x="285153" y="191071"/>
                </a:lnTo>
                <a:lnTo>
                  <a:pt x="281787" y="196342"/>
                </a:lnTo>
                <a:lnTo>
                  <a:pt x="275056" y="198234"/>
                </a:lnTo>
                <a:lnTo>
                  <a:pt x="296899" y="198234"/>
                </a:lnTo>
                <a:lnTo>
                  <a:pt x="298868" y="195216"/>
                </a:lnTo>
                <a:lnTo>
                  <a:pt x="301282" y="182930"/>
                </a:lnTo>
                <a:lnTo>
                  <a:pt x="301282" y="26746"/>
                </a:lnTo>
                <a:lnTo>
                  <a:pt x="300732" y="25222"/>
                </a:lnTo>
                <a:close/>
              </a:path>
              <a:path w="301625" h="215265">
                <a:moveTo>
                  <a:pt x="40703" y="25895"/>
                </a:moveTo>
                <a:lnTo>
                  <a:pt x="17995" y="25895"/>
                </a:lnTo>
                <a:lnTo>
                  <a:pt x="107950" y="115836"/>
                </a:lnTo>
                <a:lnTo>
                  <a:pt x="25730" y="198056"/>
                </a:lnTo>
                <a:lnTo>
                  <a:pt x="48425" y="198056"/>
                </a:lnTo>
                <a:lnTo>
                  <a:pt x="119367" y="127101"/>
                </a:lnTo>
                <a:lnTo>
                  <a:pt x="142051" y="127101"/>
                </a:lnTo>
                <a:lnTo>
                  <a:pt x="40703" y="25895"/>
                </a:lnTo>
                <a:close/>
              </a:path>
              <a:path w="301625" h="215265">
                <a:moveTo>
                  <a:pt x="142051" y="127101"/>
                </a:moveTo>
                <a:lnTo>
                  <a:pt x="119373" y="127107"/>
                </a:lnTo>
                <a:lnTo>
                  <a:pt x="149555" y="157454"/>
                </a:lnTo>
                <a:lnTo>
                  <a:pt x="152908" y="157454"/>
                </a:lnTo>
                <a:lnTo>
                  <a:pt x="175758" y="134594"/>
                </a:lnTo>
                <a:lnTo>
                  <a:pt x="149555" y="134594"/>
                </a:lnTo>
                <a:lnTo>
                  <a:pt x="142051" y="127101"/>
                </a:lnTo>
                <a:close/>
              </a:path>
              <a:path w="301625" h="215265">
                <a:moveTo>
                  <a:pt x="297760" y="16979"/>
                </a:moveTo>
                <a:lnTo>
                  <a:pt x="270510" y="16979"/>
                </a:lnTo>
                <a:lnTo>
                  <a:pt x="152908" y="134594"/>
                </a:lnTo>
                <a:lnTo>
                  <a:pt x="175758" y="134594"/>
                </a:lnTo>
                <a:lnTo>
                  <a:pt x="182245" y="128104"/>
                </a:lnTo>
                <a:lnTo>
                  <a:pt x="205080" y="128104"/>
                </a:lnTo>
                <a:lnTo>
                  <a:pt x="193687" y="116687"/>
                </a:lnTo>
                <a:lnTo>
                  <a:pt x="285153" y="25234"/>
                </a:lnTo>
                <a:lnTo>
                  <a:pt x="300732" y="25222"/>
                </a:lnTo>
                <a:lnTo>
                  <a:pt x="297760" y="16979"/>
                </a:lnTo>
                <a:close/>
              </a:path>
            </a:pathLst>
          </a:custGeom>
          <a:solidFill>
            <a:srgbClr val="028CC6"/>
          </a:solidFill>
        </p:spPr>
        <p:txBody>
          <a:bodyPr wrap="square" lIns="0" tIns="0" rIns="0" bIns="0" rtlCol="0"/>
          <a:lstStyle/>
          <a:p>
            <a:endParaRPr/>
          </a:p>
        </p:txBody>
      </p:sp>
      <p:sp>
        <p:nvSpPr>
          <p:cNvPr id="38" name="object 38"/>
          <p:cNvSpPr txBox="1"/>
          <p:nvPr/>
        </p:nvSpPr>
        <p:spPr>
          <a:xfrm>
            <a:off x="956735" y="9004300"/>
            <a:ext cx="4772660" cy="448945"/>
          </a:xfrm>
          <a:prstGeom prst="rect">
            <a:avLst/>
          </a:prstGeom>
        </p:spPr>
        <p:txBody>
          <a:bodyPr vert="horz" wrap="square" lIns="0" tIns="50800" rIns="0" bIns="0" rtlCol="0">
            <a:spAutoFit/>
          </a:bodyPr>
          <a:lstStyle/>
          <a:p>
            <a:pPr marL="22225">
              <a:lnSpc>
                <a:spcPct val="100000"/>
              </a:lnSpc>
              <a:spcBef>
                <a:spcPts val="400"/>
              </a:spcBef>
            </a:pPr>
            <a:r>
              <a:rPr sz="1200" b="1" dirty="0">
                <a:solidFill>
                  <a:srgbClr val="FFFFFF"/>
                </a:solidFill>
                <a:latin typeface="Arial Regular"/>
                <a:cs typeface="Open Sans"/>
              </a:rPr>
              <a:t>Additional</a:t>
            </a:r>
            <a:r>
              <a:rPr sz="1200" b="1" spc="-5" dirty="0">
                <a:solidFill>
                  <a:srgbClr val="FFFFFF"/>
                </a:solidFill>
                <a:latin typeface="Arial Regular"/>
                <a:cs typeface="Open Sans"/>
              </a:rPr>
              <a:t> </a:t>
            </a:r>
            <a:r>
              <a:rPr sz="1200" b="1" dirty="0">
                <a:solidFill>
                  <a:srgbClr val="FFFFFF"/>
                </a:solidFill>
                <a:latin typeface="Arial Regular"/>
                <a:cs typeface="Open Sans"/>
              </a:rPr>
              <a:t>Information</a:t>
            </a:r>
            <a:endParaRPr sz="1200" b="1" dirty="0">
              <a:latin typeface="Arial Regular"/>
              <a:cs typeface="Open Sans"/>
            </a:endParaRPr>
          </a:p>
          <a:p>
            <a:pPr marL="12700">
              <a:lnSpc>
                <a:spcPct val="100000"/>
              </a:lnSpc>
              <a:spcBef>
                <a:spcPts val="270"/>
              </a:spcBef>
            </a:pPr>
            <a:r>
              <a:rPr sz="1100" spc="-5" dirty="0">
                <a:solidFill>
                  <a:srgbClr val="FFFFFF"/>
                </a:solidFill>
                <a:latin typeface="Arial Regular"/>
                <a:cs typeface="Open Sans"/>
              </a:rPr>
              <a:t>E.g.: </a:t>
            </a:r>
            <a:r>
              <a:rPr sz="1100" dirty="0">
                <a:solidFill>
                  <a:srgbClr val="FFFFFF"/>
                </a:solidFill>
                <a:latin typeface="Arial Regular"/>
                <a:cs typeface="Open Sans"/>
              </a:rPr>
              <a:t>Date </a:t>
            </a:r>
            <a:r>
              <a:rPr sz="1100" spc="-5" dirty="0">
                <a:solidFill>
                  <a:srgbClr val="FFFFFF"/>
                </a:solidFill>
                <a:latin typeface="Arial Regular"/>
                <a:cs typeface="Open Sans"/>
              </a:rPr>
              <a:t>the </a:t>
            </a:r>
            <a:r>
              <a:rPr sz="1100" dirty="0">
                <a:solidFill>
                  <a:srgbClr val="FFFFFF"/>
                </a:solidFill>
                <a:latin typeface="Arial Regular"/>
                <a:cs typeface="Open Sans"/>
              </a:rPr>
              <a:t>project was </a:t>
            </a:r>
            <a:r>
              <a:rPr sz="1100" spc="-5" dirty="0">
                <a:solidFill>
                  <a:srgbClr val="FFFFFF"/>
                </a:solidFill>
                <a:latin typeface="Arial Regular"/>
                <a:cs typeface="Open Sans"/>
              </a:rPr>
              <a:t>completed and the amount </a:t>
            </a:r>
            <a:r>
              <a:rPr sz="1100" dirty="0">
                <a:solidFill>
                  <a:srgbClr val="FFFFFF"/>
                </a:solidFill>
                <a:latin typeface="Arial Regular"/>
                <a:cs typeface="Open Sans"/>
              </a:rPr>
              <a:t>of </a:t>
            </a:r>
            <a:r>
              <a:rPr sz="1100" spc="-5" dirty="0">
                <a:solidFill>
                  <a:srgbClr val="FFFFFF"/>
                </a:solidFill>
                <a:latin typeface="Arial Regular"/>
                <a:cs typeface="Open Sans"/>
              </a:rPr>
              <a:t>funding</a:t>
            </a:r>
            <a:r>
              <a:rPr sz="1100" spc="-25" dirty="0">
                <a:solidFill>
                  <a:srgbClr val="FFFFFF"/>
                </a:solidFill>
                <a:latin typeface="Arial Regular"/>
                <a:cs typeface="Open Sans"/>
              </a:rPr>
              <a:t> </a:t>
            </a:r>
            <a:r>
              <a:rPr sz="1100" spc="-5" dirty="0">
                <a:solidFill>
                  <a:srgbClr val="FFFFFF"/>
                </a:solidFill>
                <a:latin typeface="Arial Regular"/>
                <a:cs typeface="Open Sans"/>
              </a:rPr>
              <a:t>received</a:t>
            </a:r>
            <a:endParaRPr sz="1100" dirty="0">
              <a:latin typeface="Arial Regular"/>
              <a:cs typeface="Open Sans"/>
            </a:endParaRPr>
          </a:p>
        </p:txBody>
      </p:sp>
      <p:grpSp>
        <p:nvGrpSpPr>
          <p:cNvPr id="39" name="Group 38"/>
          <p:cNvGrpSpPr/>
          <p:nvPr/>
        </p:nvGrpSpPr>
        <p:grpSpPr>
          <a:xfrm>
            <a:off x="332060" y="1231900"/>
            <a:ext cx="4592048" cy="576580"/>
            <a:chOff x="332060" y="4848107"/>
            <a:chExt cx="4592048" cy="576580"/>
          </a:xfrm>
        </p:grpSpPr>
        <p:sp>
          <p:nvSpPr>
            <p:cNvPr id="40" name="object 2"/>
            <p:cNvSpPr/>
            <p:nvPr/>
          </p:nvSpPr>
          <p:spPr>
            <a:xfrm>
              <a:off x="332060" y="4848107"/>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41" name="object 3"/>
            <p:cNvSpPr/>
            <p:nvPr/>
          </p:nvSpPr>
          <p:spPr>
            <a:xfrm>
              <a:off x="814388" y="4951520"/>
              <a:ext cx="4109720" cy="314325"/>
            </a:xfrm>
            <a:custGeom>
              <a:avLst/>
              <a:gdLst/>
              <a:ahLst/>
              <a:cxnLst/>
              <a:rect l="l" t="t" r="r" b="b"/>
              <a:pathLst>
                <a:path w="4109720" h="314325">
                  <a:moveTo>
                    <a:pt x="4109427" y="0"/>
                  </a:moveTo>
                  <a:lnTo>
                    <a:pt x="0" y="0"/>
                  </a:lnTo>
                  <a:lnTo>
                    <a:pt x="16596" y="18776"/>
                  </a:lnTo>
                  <a:lnTo>
                    <a:pt x="31400" y="39057"/>
                  </a:lnTo>
                  <a:lnTo>
                    <a:pt x="55105" y="83629"/>
                  </a:lnTo>
                  <a:lnTo>
                    <a:pt x="70089" y="132738"/>
                  </a:lnTo>
                  <a:lnTo>
                    <a:pt x="75311" y="185381"/>
                  </a:lnTo>
                  <a:lnTo>
                    <a:pt x="74747" y="202788"/>
                  </a:lnTo>
                  <a:lnTo>
                    <a:pt x="66586" y="253072"/>
                  </a:lnTo>
                  <a:lnTo>
                    <a:pt x="49487" y="299728"/>
                  </a:lnTo>
                  <a:lnTo>
                    <a:pt x="41973" y="314325"/>
                  </a:lnTo>
                  <a:lnTo>
                    <a:pt x="4109427" y="314325"/>
                  </a:lnTo>
                  <a:lnTo>
                    <a:pt x="4109427" y="0"/>
                  </a:lnTo>
                  <a:close/>
                </a:path>
              </a:pathLst>
            </a:custGeom>
            <a:solidFill>
              <a:srgbClr val="028CC6"/>
            </a:solidFill>
          </p:spPr>
          <p:txBody>
            <a:bodyPr wrap="square" lIns="0" tIns="0" rIns="0" bIns="0" rtlCol="0"/>
            <a:lstStyle/>
            <a:p>
              <a:endParaRPr/>
            </a:p>
          </p:txBody>
        </p:sp>
        <p:sp>
          <p:nvSpPr>
            <p:cNvPr id="42" name="object 4"/>
            <p:cNvSpPr/>
            <p:nvPr/>
          </p:nvSpPr>
          <p:spPr>
            <a:xfrm>
              <a:off x="361294" y="4880034"/>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43" name="object 5"/>
            <p:cNvSpPr/>
            <p:nvPr/>
          </p:nvSpPr>
          <p:spPr>
            <a:xfrm>
              <a:off x="468434" y="4964958"/>
              <a:ext cx="311150" cy="309245"/>
            </a:xfrm>
            <a:custGeom>
              <a:avLst/>
              <a:gdLst/>
              <a:ahLst/>
              <a:cxnLst/>
              <a:rect l="l" t="t" r="r" b="b"/>
              <a:pathLst>
                <a:path w="311150" h="309245">
                  <a:moveTo>
                    <a:pt x="231990" y="0"/>
                  </a:moveTo>
                  <a:lnTo>
                    <a:pt x="221703" y="0"/>
                  </a:lnTo>
                  <a:lnTo>
                    <a:pt x="217055" y="2057"/>
                  </a:lnTo>
                  <a:lnTo>
                    <a:pt x="166598" y="52527"/>
                  </a:lnTo>
                  <a:lnTo>
                    <a:pt x="166598" y="53301"/>
                  </a:lnTo>
                  <a:lnTo>
                    <a:pt x="40944" y="178955"/>
                  </a:lnTo>
                  <a:lnTo>
                    <a:pt x="40424" y="179730"/>
                  </a:lnTo>
                  <a:lnTo>
                    <a:pt x="39916" y="180759"/>
                  </a:lnTo>
                  <a:lnTo>
                    <a:pt x="520" y="300494"/>
                  </a:lnTo>
                  <a:lnTo>
                    <a:pt x="0" y="303060"/>
                  </a:lnTo>
                  <a:lnTo>
                    <a:pt x="520" y="305117"/>
                  </a:lnTo>
                  <a:lnTo>
                    <a:pt x="3606" y="308216"/>
                  </a:lnTo>
                  <a:lnTo>
                    <a:pt x="5143" y="308991"/>
                  </a:lnTo>
                  <a:lnTo>
                    <a:pt x="7213" y="308991"/>
                  </a:lnTo>
                  <a:lnTo>
                    <a:pt x="7734" y="308724"/>
                  </a:lnTo>
                  <a:lnTo>
                    <a:pt x="8242" y="308216"/>
                  </a:lnTo>
                  <a:lnTo>
                    <a:pt x="131838" y="271907"/>
                  </a:lnTo>
                  <a:lnTo>
                    <a:pt x="134924" y="270370"/>
                  </a:lnTo>
                  <a:lnTo>
                    <a:pt x="259295" y="143675"/>
                  </a:lnTo>
                  <a:lnTo>
                    <a:pt x="308990" y="93980"/>
                  </a:lnTo>
                  <a:lnTo>
                    <a:pt x="311048" y="89344"/>
                  </a:lnTo>
                  <a:lnTo>
                    <a:pt x="311048" y="79057"/>
                  </a:lnTo>
                  <a:lnTo>
                    <a:pt x="308990" y="74409"/>
                  </a:lnTo>
                  <a:lnTo>
                    <a:pt x="236639" y="2057"/>
                  </a:lnTo>
                  <a:lnTo>
                    <a:pt x="231990" y="0"/>
                  </a:lnTo>
                  <a:close/>
                </a:path>
              </a:pathLst>
            </a:custGeom>
            <a:solidFill>
              <a:srgbClr val="EFEFED"/>
            </a:solidFill>
          </p:spPr>
          <p:txBody>
            <a:bodyPr wrap="square" lIns="0" tIns="0" rIns="0" bIns="0" rtlCol="0"/>
            <a:lstStyle/>
            <a:p>
              <a:endParaRPr/>
            </a:p>
          </p:txBody>
        </p:sp>
        <p:sp>
          <p:nvSpPr>
            <p:cNvPr id="44" name="object 6"/>
            <p:cNvSpPr/>
            <p:nvPr/>
          </p:nvSpPr>
          <p:spPr>
            <a:xfrm>
              <a:off x="484402" y="4977318"/>
              <a:ext cx="283485" cy="281174"/>
            </a:xfrm>
            <a:prstGeom prst="rect">
              <a:avLst/>
            </a:prstGeom>
            <a:blipFill>
              <a:blip r:embed="rId4" cstate="print"/>
              <a:stretch>
                <a:fillRect/>
              </a:stretch>
            </a:blipFill>
          </p:spPr>
          <p:txBody>
            <a:bodyPr wrap="square" lIns="0" tIns="0" rIns="0" bIns="0" rtlCol="0"/>
            <a:lstStyle/>
            <a:p>
              <a:endParaRPr/>
            </a:p>
          </p:txBody>
        </p:sp>
        <p:sp>
          <p:nvSpPr>
            <p:cNvPr id="45" name="object 7"/>
            <p:cNvSpPr txBox="1"/>
            <p:nvPr/>
          </p:nvSpPr>
          <p:spPr>
            <a:xfrm>
              <a:off x="958260" y="4982075"/>
              <a:ext cx="3848735" cy="212879"/>
            </a:xfrm>
            <a:prstGeom prst="rect">
              <a:avLst/>
            </a:prstGeom>
          </p:spPr>
          <p:txBody>
            <a:bodyPr vert="horz" wrap="square" lIns="0" tIns="12700" rIns="0" bIns="0" rtlCol="0">
              <a:spAutoFit/>
            </a:bodyPr>
            <a:lstStyle/>
            <a:p>
              <a:pPr marL="12700">
                <a:lnSpc>
                  <a:spcPct val="100000"/>
                </a:lnSpc>
                <a:spcBef>
                  <a:spcPts val="100"/>
                </a:spcBef>
              </a:pPr>
              <a:r>
                <a:rPr sz="1300" b="1" dirty="0">
                  <a:solidFill>
                    <a:srgbClr val="FFFFFF"/>
                  </a:solidFill>
                  <a:latin typeface="Arial" panose="020B0604020202020204" pitchFamily="34" charset="0"/>
                  <a:cs typeface="Arial" panose="020B0604020202020204" pitchFamily="34" charset="0"/>
                </a:rPr>
                <a:t>WHAT </a:t>
              </a:r>
              <a:r>
                <a:rPr sz="1300" b="1" spc="-5" dirty="0">
                  <a:solidFill>
                    <a:srgbClr val="FFFFFF"/>
                  </a:solidFill>
                  <a:latin typeface="Arial" panose="020B0604020202020204" pitchFamily="34" charset="0"/>
                  <a:cs typeface="Arial" panose="020B0604020202020204" pitchFamily="34" charset="0"/>
                </a:rPr>
                <a:t>IMPACT COULD THE </a:t>
              </a:r>
              <a:r>
                <a:rPr sz="1300" b="1" dirty="0">
                  <a:solidFill>
                    <a:srgbClr val="FFFFFF"/>
                  </a:solidFill>
                  <a:latin typeface="Arial" panose="020B0604020202020204" pitchFamily="34" charset="0"/>
                  <a:cs typeface="Arial" panose="020B0604020202020204" pitchFamily="34" charset="0"/>
                </a:rPr>
                <a:t>FINDINGS</a:t>
              </a:r>
              <a:r>
                <a:rPr sz="1300" b="1" spc="-70" dirty="0">
                  <a:solidFill>
                    <a:srgbClr val="FFFFFF"/>
                  </a:solidFill>
                  <a:latin typeface="Arial" panose="020B0604020202020204" pitchFamily="34" charset="0"/>
                  <a:cs typeface="Arial" panose="020B0604020202020204" pitchFamily="34" charset="0"/>
                </a:rPr>
                <a:t> </a:t>
              </a:r>
              <a:r>
                <a:rPr sz="1300" b="1" spc="-5" dirty="0">
                  <a:solidFill>
                    <a:srgbClr val="FFFFFF"/>
                  </a:solidFill>
                  <a:latin typeface="Arial" panose="020B0604020202020204" pitchFamily="34" charset="0"/>
                  <a:cs typeface="Arial" panose="020B0604020202020204" pitchFamily="34" charset="0"/>
                </a:rPr>
                <a:t>HAVE?</a:t>
              </a:r>
              <a:endParaRPr sz="1300" b="1" dirty="0">
                <a:latin typeface="Arial" panose="020B0604020202020204" pitchFamily="34" charset="0"/>
                <a:cs typeface="Arial" panose="020B0604020202020204" pitchFamily="34" charset="0"/>
              </a:endParaRPr>
            </a:p>
          </p:txBody>
        </p:sp>
      </p:grpSp>
      <p:sp>
        <p:nvSpPr>
          <p:cNvPr id="46" name="object 31"/>
          <p:cNvSpPr txBox="1"/>
          <p:nvPr/>
        </p:nvSpPr>
        <p:spPr>
          <a:xfrm>
            <a:off x="823335" y="1841500"/>
            <a:ext cx="6322695" cy="987450"/>
          </a:xfrm>
          <a:prstGeom prst="rect">
            <a:avLst/>
          </a:prstGeom>
        </p:spPr>
        <p:txBody>
          <a:bodyPr vert="horz" wrap="square" lIns="0" tIns="12700" rIns="0" bIns="0" rtlCol="0">
            <a:spAutoFit/>
          </a:bodyPr>
          <a:lstStyle/>
          <a:p>
            <a:pPr marL="184150" marR="5080" indent="-171450" algn="just">
              <a:lnSpc>
                <a:spcPct val="100000"/>
              </a:lnSpc>
              <a:spcBef>
                <a:spcPts val="100"/>
              </a:spcBef>
              <a:buFont typeface="Arial" panose="020B0604020202020204" pitchFamily="34" charset="0"/>
              <a:buChar char="•"/>
            </a:pPr>
            <a:r>
              <a:rPr lang="en-GB" sz="1200" spc="-5" dirty="0" smtClean="0">
                <a:solidFill>
                  <a:srgbClr val="231F20"/>
                </a:solidFill>
                <a:latin typeface="Arial Regular"/>
                <a:cs typeface="Open Sans"/>
              </a:rPr>
              <a:t>This section should cover the implications for</a:t>
            </a:r>
          </a:p>
          <a:p>
            <a:pPr marL="184150" marR="5080" indent="-171450" algn="just">
              <a:lnSpc>
                <a:spcPct val="100000"/>
              </a:lnSpc>
              <a:spcBef>
                <a:spcPts val="100"/>
              </a:spcBef>
              <a:buFont typeface="Arial" panose="020B0604020202020204" pitchFamily="34" charset="0"/>
              <a:buChar char="•"/>
            </a:pPr>
            <a:r>
              <a:rPr lang="en-GB" sz="1200" spc="-5" dirty="0" smtClean="0">
                <a:solidFill>
                  <a:srgbClr val="231F20"/>
                </a:solidFill>
                <a:latin typeface="Arial Regular"/>
                <a:cs typeface="Open Sans"/>
              </a:rPr>
              <a:t>Patients</a:t>
            </a:r>
          </a:p>
          <a:p>
            <a:pPr marL="184150" marR="5080" indent="-171450" algn="just">
              <a:lnSpc>
                <a:spcPct val="100000"/>
              </a:lnSpc>
              <a:spcBef>
                <a:spcPts val="100"/>
              </a:spcBef>
              <a:buFont typeface="Arial" panose="020B0604020202020204" pitchFamily="34" charset="0"/>
              <a:buChar char="•"/>
            </a:pPr>
            <a:r>
              <a:rPr lang="en-GB" sz="1200" spc="-5" dirty="0" smtClean="0">
                <a:solidFill>
                  <a:srgbClr val="231F20"/>
                </a:solidFill>
                <a:latin typeface="Arial Regular"/>
                <a:cs typeface="Open Sans"/>
              </a:rPr>
              <a:t>Policy</a:t>
            </a:r>
          </a:p>
          <a:p>
            <a:pPr marL="184150" marR="5080" indent="-171450" algn="just">
              <a:lnSpc>
                <a:spcPct val="100000"/>
              </a:lnSpc>
              <a:spcBef>
                <a:spcPts val="100"/>
              </a:spcBef>
              <a:buFont typeface="Arial" panose="020B0604020202020204" pitchFamily="34" charset="0"/>
              <a:buChar char="•"/>
            </a:pPr>
            <a:r>
              <a:rPr lang="en-GB" sz="1200" spc="-5" dirty="0" smtClean="0">
                <a:solidFill>
                  <a:srgbClr val="231F20"/>
                </a:solidFill>
                <a:latin typeface="Arial Regular"/>
                <a:cs typeface="Open Sans"/>
              </a:rPr>
              <a:t>Practice</a:t>
            </a:r>
          </a:p>
          <a:p>
            <a:pPr marL="12700" marR="5080" algn="just">
              <a:lnSpc>
                <a:spcPct val="100000"/>
              </a:lnSpc>
              <a:spcBef>
                <a:spcPts val="100"/>
              </a:spcBef>
            </a:pPr>
            <a:r>
              <a:rPr lang="en-GB" sz="1200" spc="-5" dirty="0" smtClean="0">
                <a:solidFill>
                  <a:srgbClr val="231F20"/>
                </a:solidFill>
                <a:latin typeface="Arial Regular"/>
                <a:cs typeface="Open Sans"/>
              </a:rPr>
              <a:t>Consider bullet points </a:t>
            </a:r>
            <a:endParaRPr sz="1200" dirty="0">
              <a:latin typeface="Arial Regular"/>
              <a:cs typeface="Open Sans"/>
            </a:endParaRPr>
          </a:p>
        </p:txBody>
      </p:sp>
      <p:sp>
        <p:nvSpPr>
          <p:cNvPr id="47" name="object 34"/>
          <p:cNvSpPr txBox="1"/>
          <p:nvPr/>
        </p:nvSpPr>
        <p:spPr>
          <a:xfrm>
            <a:off x="875644" y="3869265"/>
            <a:ext cx="6323330" cy="382156"/>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dirty="0" smtClean="0">
                <a:solidFill>
                  <a:srgbClr val="231F20"/>
                </a:solidFill>
                <a:latin typeface="Arial Regular"/>
                <a:cs typeface="Open Sans"/>
              </a:rPr>
              <a:t>this section should cover the dissemination plan and also what the next piece of research should be </a:t>
            </a:r>
            <a:endParaRPr sz="1200" dirty="0">
              <a:latin typeface="Arial Regular"/>
              <a:cs typeface="Open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184</TotalTime>
  <Words>252</Words>
  <Application>Microsoft Office PowerPoint</Application>
  <PresentationFormat>Custom</PresentationFormat>
  <Paragraphs>40</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Arial Bold</vt:lpstr>
      <vt:lpstr>Arial Regular</vt:lpstr>
      <vt:lpstr>Calibri</vt:lpstr>
      <vt:lpstr>Open Sans</vt:lpstr>
      <vt:lpstr>OpenSans-Semibold</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CSO_Template_Alt_Cover</dc:title>
  <dc:creator>Simpson J (Julie)</dc:creator>
  <cp:lastModifiedBy>Simpson J (Julie)</cp:lastModifiedBy>
  <cp:revision>14</cp:revision>
  <cp:lastPrinted>2018-07-05T13:05:37Z</cp:lastPrinted>
  <dcterms:created xsi:type="dcterms:W3CDTF">2018-05-10T23:12:44Z</dcterms:created>
  <dcterms:modified xsi:type="dcterms:W3CDTF">2018-12-10T10:54:33Z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2018-05-10T00:00:00Z</vt:filetime>
  </property>
  <property fmtid="{D5CDD505-2E9C-101B-9397-08002B2CF9AE}" pid="3" name="Creator">
    <vt:lpwstr>Adobe Illustrator CC 22.1 (Macintosh)</vt:lpwstr>
  </property>
  <property fmtid="{D5CDD505-2E9C-101B-9397-08002B2CF9AE}" pid="4" name="LastSaved">
    <vt:filetime>2018-05-10T00:00:00Z</vt:filetime>
  </property>
</Properties>
</file>